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767"/>
    <a:srgbClr val="4390A8"/>
    <a:srgbClr val="B2EDFD"/>
    <a:srgbClr val="2A2E35"/>
    <a:srgbClr val="4291A6"/>
    <a:srgbClr val="34725E"/>
    <a:srgbClr val="428FAA"/>
    <a:srgbClr val="439476"/>
    <a:srgbClr val="4249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1056" y="184"/>
      </p:cViewPr>
      <p:guideLst>
        <p:guide orient="horz" pos="212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hero-bg.jpg"/>
          <p:cNvPicPr>
            <a:picLocks noChangeAspect="1"/>
          </p:cNvPicPr>
          <p:nvPr userDrawn="1"/>
        </p:nvPicPr>
        <p:blipFill>
          <a:blip r:embed="rId4"/>
          <a:srcRect b="6378"/>
          <a:stretch>
            <a:fillRect/>
          </a:stretch>
        </p:blipFill>
        <p:spPr>
          <a:xfrm>
            <a:off x="0" y="0"/>
            <a:ext cx="12192000" cy="7005453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0C3F6584-CB87-EEB8-C6B6-16C83DC36604}"/>
              </a:ext>
            </a:extLst>
          </p:cNvPr>
          <p:cNvSpPr/>
          <p:nvPr userDrawn="1"/>
        </p:nvSpPr>
        <p:spPr>
          <a:xfrm>
            <a:off x="12699" y="73152"/>
            <a:ext cx="12191695" cy="693230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2000">
                <a:schemeClr val="bg1">
                  <a:lumMod val="85000"/>
                  <a:alpha val="94832"/>
                </a:schemeClr>
              </a:gs>
              <a:gs pos="57000">
                <a:srgbClr val="FFFFFF">
                  <a:lumMod val="0"/>
                  <a:lumOff val="100000"/>
                  <a:alpha val="79347"/>
                </a:srgbClr>
              </a:gs>
              <a:gs pos="30000">
                <a:schemeClr val="bg1">
                  <a:lumMod val="0"/>
                  <a:lumOff val="100000"/>
                  <a:alpha val="84000"/>
                </a:schemeClr>
              </a:gs>
              <a:gs pos="100000">
                <a:schemeClr val="bg1">
                  <a:alpha val="91911"/>
                </a:schemeClr>
              </a:gs>
            </a:gsLst>
            <a:lin ang="5400000" scaled="0"/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4390A8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 userDrawn="1"/>
        </p:nvSpPr>
        <p:spPr>
          <a:xfrm>
            <a:off x="4063898" y="0"/>
            <a:ext cx="4076598" cy="73152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 userDrawn="1"/>
        </p:nvSpPr>
        <p:spPr>
          <a:xfrm>
            <a:off x="8127796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12191695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594360" y="4169410"/>
            <a:ext cx="3030220" cy="36830"/>
            <a:chOff x="7200" y="6552"/>
            <a:chExt cx="4772" cy="58"/>
          </a:xfrm>
        </p:grpSpPr>
        <p:sp>
          <p:nvSpPr>
            <p:cNvPr id="15" name="Rectangle 14"/>
            <p:cNvSpPr/>
            <p:nvPr/>
          </p:nvSpPr>
          <p:spPr>
            <a:xfrm>
              <a:off x="7200" y="6552"/>
              <a:ext cx="1208" cy="58"/>
            </a:xfrm>
            <a:prstGeom prst="rect">
              <a:avLst/>
            </a:prstGeom>
            <a:solidFill>
              <a:srgbClr val="0891B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388" y="6552"/>
              <a:ext cx="1208" cy="58"/>
            </a:xfrm>
            <a:prstGeom prst="rect">
              <a:avLst/>
            </a:prstGeom>
            <a:solidFill>
              <a:srgbClr val="059669">
                <a:lumMod val="75000"/>
                <a:lumOff val="2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576" y="6552"/>
              <a:ext cx="1208" cy="58"/>
            </a:xfrm>
            <a:prstGeom prst="rect">
              <a:avLst/>
            </a:prstGeom>
            <a:solidFill>
              <a:srgbClr val="059669">
                <a:lumMod val="85000"/>
                <a:lumOff val="1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764" y="6552"/>
              <a:ext cx="1208" cy="58"/>
            </a:xfrm>
            <a:prstGeom prst="rect">
              <a:avLst/>
            </a:prstGeom>
            <a:solidFill>
              <a:srgbClr val="4F46E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0" name="Rounded Rectangle 19"/>
          <p:cNvSpPr/>
          <p:nvPr userDrawn="1"/>
        </p:nvSpPr>
        <p:spPr>
          <a:xfrm>
            <a:off x="609536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0891B2">
              <a:lumMod val="25000"/>
              <a:lumOff val="75000"/>
            </a:srgbClr>
          </a:solidFill>
          <a:ln w="635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 userDrawn="1"/>
        </p:nvSpPr>
        <p:spPr>
          <a:xfrm>
            <a:off x="810704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4F46E5">
              <a:lumMod val="25000"/>
              <a:lumOff val="75000"/>
            </a:srgbClr>
          </a:solidFill>
          <a:ln w="635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 userDrawn="1"/>
        </p:nvSpPr>
        <p:spPr>
          <a:xfrm>
            <a:off x="1011872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059669">
              <a:lumMod val="25000"/>
              <a:lumOff val="75000"/>
            </a:srgbClr>
          </a:solidFill>
          <a:ln w="635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 userDrawn="1"/>
        </p:nvSpPr>
        <p:spPr>
          <a:xfrm>
            <a:off x="0" y="6784848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 userDrawn="1"/>
        </p:nvSpPr>
        <p:spPr>
          <a:xfrm>
            <a:off x="4063898" y="6784848"/>
            <a:ext cx="4076598" cy="73152"/>
          </a:xfrm>
          <a:prstGeom prst="rect">
            <a:avLst/>
          </a:prstGeom>
          <a:solidFill>
            <a:srgbClr val="059669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 userDrawn="1"/>
        </p:nvSpPr>
        <p:spPr>
          <a:xfrm>
            <a:off x="8127796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 userDrawn="1"/>
        </p:nvSpPr>
        <p:spPr>
          <a:xfrm>
            <a:off x="12191695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42" name="组合 41"/>
          <p:cNvGrpSpPr/>
          <p:nvPr userDrawn="1"/>
        </p:nvGrpSpPr>
        <p:grpSpPr>
          <a:xfrm>
            <a:off x="299085" y="347980"/>
            <a:ext cx="3337560" cy="411480"/>
            <a:chOff x="471" y="548"/>
            <a:chExt cx="5256" cy="648"/>
          </a:xfrm>
        </p:grpSpPr>
        <p:pic>
          <p:nvPicPr>
            <p:cNvPr id="12" name="Picture 11" descr="CPE_logo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39" name="TextBox 13"/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</a:p>
          </p:txBody>
        </p:sp>
      </p:grpSp>
      <p:sp>
        <p:nvSpPr>
          <p:cNvPr id="7" name="标题 6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27050" y="1196340"/>
            <a:ext cx="9798685" cy="1956435"/>
          </a:xfrm>
        </p:spPr>
        <p:txBody>
          <a:bodyPr lIns="90000" tIns="46800" rIns="90000" bIns="46800" anchor="b" anchorCtr="0">
            <a:normAutofit/>
          </a:bodyPr>
          <a:lstStyle>
            <a:lvl1pPr marL="0" marR="0" lvl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en-US" sz="5200" b="1" i="0" u="none" strike="noStrike" kern="1200" cap="none" spc="0" normalizeH="0" baseline="0" noProof="1">
                <a:gradFill>
                  <a:gsLst>
                    <a:gs pos="0">
                      <a:srgbClr val="428FAA"/>
                    </a:gs>
                    <a:gs pos="100000">
                      <a:srgbClr val="34725E"/>
                    </a:gs>
                  </a:gsLst>
                  <a:lin ang="780000" scaled="0"/>
                </a:gradFill>
                <a:latin typeface="方正大黑体_GBK" panose="02010600010101010101" charset="-122"/>
                <a:ea typeface="方正大黑体_GBK" panose="02010600010101010101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0" name="副标题 29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594360" y="3422015"/>
            <a:ext cx="9798685" cy="699770"/>
          </a:xfrm>
        </p:spPr>
        <p:txBody>
          <a:bodyPr lIns="90000" tIns="46800" rIns="90000" bIns="46800">
            <a:normAutofit/>
          </a:bodyPr>
          <a:lstStyle>
            <a:lvl1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kumimoji="0" sz="2400" b="0" i="0" u="none" strike="noStrike" kern="0" cap="none" spc="100" normalizeH="0" baseline="0" noProof="1">
                <a:solidFill>
                  <a:srgbClr val="4C5767"/>
                </a:solidFill>
                <a:uFillTx/>
                <a:latin typeface="Times New Roman Regular" panose="02020603050405020304" charset="0"/>
                <a:ea typeface="方正小标宋简体" panose="02000000000000000000" charset="-122"/>
                <a:cs typeface="Times New Roman Regular" panose="0202060305040502030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35" name="文本占位符 34">
            <a:extLst>
              <a:ext uri="{FF2B5EF4-FFF2-40B4-BE49-F238E27FC236}">
                <a16:creationId xmlns:a16="http://schemas.microsoft.com/office/drawing/2014/main" id="{24926157-D9BF-AE00-9FA1-7F81B4098F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4360" y="4379618"/>
            <a:ext cx="9798685" cy="1560807"/>
          </a:xfrm>
        </p:spPr>
        <p:txBody>
          <a:bodyPr/>
          <a:lstStyle>
            <a:lvl1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id="{161688F8-5EC1-56E5-3CC0-7B6C96F7EB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00681" y="6014085"/>
            <a:ext cx="1815618" cy="414614"/>
          </a:xfrm>
          <a:noFill/>
        </p:spPr>
        <p:txBody>
          <a:bodyPr wrap="none" anchor="ctr" anchorCtr="0">
            <a:normAutofit/>
          </a:bodyPr>
          <a:lstStyle>
            <a:lvl1pPr algn="ctr">
              <a:buNone/>
              <a:defRPr lang="zh-CN" altLang="en-US" sz="1400" b="1" dirty="0" smtClean="0">
                <a:solidFill>
                  <a:srgbClr val="0891B2"/>
                </a:solidFill>
                <a:latin typeface="SF Pro Display"/>
              </a:defRPr>
            </a:lvl1pPr>
            <a:lvl2pPr>
              <a:buNone/>
              <a:defRPr/>
            </a:lvl2pPr>
          </a:lstStyle>
          <a:p>
            <a: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zh-CN" altLang="en-US" dirty="0"/>
              <a:t>关键词</a:t>
            </a:r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DDD3940E-311A-BFB9-EB35-C6FA485A5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10978" y="6015652"/>
            <a:ext cx="1828800" cy="411480"/>
          </a:xfrm>
        </p:spPr>
        <p:txBody>
          <a:bodyPr anchor="ctr"/>
          <a:lstStyle>
            <a:lvl1pPr algn="ctr">
              <a:buNone/>
              <a:defRPr lang="zh-CN" altLang="en-US" sz="1400" b="1" kern="1200" dirty="0">
                <a:solidFill>
                  <a:srgbClr val="4F46E5"/>
                </a:solidFill>
                <a:latin typeface="SF Pro Display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关键词</a:t>
            </a:r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2" name="文本占位符 13">
            <a:extLst>
              <a:ext uri="{FF2B5EF4-FFF2-40B4-BE49-F238E27FC236}">
                <a16:creationId xmlns:a16="http://schemas.microsoft.com/office/drawing/2014/main" id="{71D799A5-00CB-239F-46FC-9FD2684B43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38104" y="6014085"/>
            <a:ext cx="1815618" cy="414614"/>
          </a:xfrm>
          <a:noFill/>
        </p:spPr>
        <p:txBody>
          <a:bodyPr wrap="none" anchor="ctr" anchorCtr="0">
            <a:normAutofit/>
          </a:bodyPr>
          <a:lstStyle>
            <a:lvl1pPr algn="ctr">
              <a:buNone/>
              <a:defRPr lang="zh-CN" altLang="en-US" sz="1400" b="1" kern="1200" dirty="0" smtClean="0">
                <a:solidFill>
                  <a:srgbClr val="059669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/>
            </a:lvl2pPr>
          </a:lstStyle>
          <a:p>
            <a: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zh-CN" altLang="en-US" dirty="0"/>
              <a:t>关键词</a:t>
            </a:r>
            <a:r>
              <a:rPr kumimoji="1" lang="en-US" altLang="zh-CN" dirty="0"/>
              <a:t>3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文本占位符 34">
            <a:extLst>
              <a:ext uri="{FF2B5EF4-FFF2-40B4-BE49-F238E27FC236}">
                <a16:creationId xmlns:a16="http://schemas.microsoft.com/office/drawing/2014/main" id="{C76E89CC-CEA8-5429-D431-214CFF6EA91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8420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4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2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26">
            <a:extLst>
              <a:ext uri="{FF2B5EF4-FFF2-40B4-BE49-F238E27FC236}">
                <a16:creationId xmlns:a16="http://schemas.microsoft.com/office/drawing/2014/main" id="{882D9F89-AAFE-CC8C-9F38-253CD51C8BE2}"/>
              </a:ext>
            </a:extLst>
          </p:cNvPr>
          <p:cNvSpPr/>
          <p:nvPr userDrawn="1"/>
        </p:nvSpPr>
        <p:spPr>
          <a:xfrm>
            <a:off x="457200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841248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44">
            <a:extLst>
              <a:ext uri="{FF2B5EF4-FFF2-40B4-BE49-F238E27FC236}">
                <a16:creationId xmlns:a16="http://schemas.microsoft.com/office/drawing/2014/main" id="{2360CC5D-1567-A51B-5218-D9B04F39651B}"/>
              </a:ext>
            </a:extLst>
          </p:cNvPr>
          <p:cNvSpPr/>
          <p:nvPr userDrawn="1"/>
        </p:nvSpPr>
        <p:spPr>
          <a:xfrm>
            <a:off x="731520" y="3977639"/>
            <a:ext cx="11247120" cy="2262415"/>
          </a:xfrm>
          <a:prstGeom prst="roundRect">
            <a:avLst>
              <a:gd name="adj" fmla="val 8000"/>
            </a:avLst>
          </a:prstGeom>
          <a:solidFill>
            <a:srgbClr val="FFFFFF">
              <a:alpha val="75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文本占位符 40">
            <a:extLst>
              <a:ext uri="{FF2B5EF4-FFF2-40B4-BE49-F238E27FC236}">
                <a16:creationId xmlns:a16="http://schemas.microsoft.com/office/drawing/2014/main" id="{3FF54C20-3E57-B685-D44A-7F3A67F707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1710" y="4524645"/>
            <a:ext cx="10814050" cy="1588881"/>
          </a:xfrm>
        </p:spPr>
        <p:txBody>
          <a:bodyPr>
            <a:noAutofit/>
          </a:bodyPr>
          <a:lstStyle>
            <a:lvl1pPr>
              <a:buNone/>
              <a:defRPr lang="zh-CN" altLang="en-US" sz="1300" b="0" kern="1200" dirty="0">
                <a:solidFill>
                  <a:srgbClr val="475569"/>
                </a:solidFill>
                <a:latin typeface="宋体" charset="0"/>
                <a:ea typeface="宋体" charset="0"/>
                <a:cs typeface="宋体" charset="0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2" name="文本占位符 34">
            <a:extLst>
              <a:ext uri="{FF2B5EF4-FFF2-40B4-BE49-F238E27FC236}">
                <a16:creationId xmlns:a16="http://schemas.microsoft.com/office/drawing/2014/main" id="{88C0F1B4-3683-839B-19A4-A06B8CB95F6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81710" y="4024859"/>
            <a:ext cx="10814050" cy="408482"/>
          </a:xfrm>
        </p:spPr>
        <p:txBody>
          <a:bodyPr anchor="ctr"/>
          <a:lstStyle>
            <a:lvl1pPr>
              <a:buNone/>
              <a:defRPr lang="zh-CN" altLang="en-US" sz="1600" b="1" kern="1200" dirty="0">
                <a:solidFill>
                  <a:srgbClr val="0891B2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4" y="1666469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4" name="文本占位符 34">
            <a:extLst>
              <a:ext uri="{FF2B5EF4-FFF2-40B4-BE49-F238E27FC236}">
                <a16:creationId xmlns:a16="http://schemas.microsoft.com/office/drawing/2014/main" id="{CFB01613-5EDE-6262-BA38-4809DBD9BD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647" y="1666468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4F46E5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27127" y="1672135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59669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4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7" name="文本占位符 40">
            <a:extLst>
              <a:ext uri="{FF2B5EF4-FFF2-40B4-BE49-F238E27FC236}">
                <a16:creationId xmlns:a16="http://schemas.microsoft.com/office/drawing/2014/main" id="{51F718CA-3079-EAA9-872F-E46A28386C8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86647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627127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4E9CFE00-1024-F479-713D-C8AB07AF6E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2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3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2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26">
            <a:extLst>
              <a:ext uri="{FF2B5EF4-FFF2-40B4-BE49-F238E27FC236}">
                <a16:creationId xmlns:a16="http://schemas.microsoft.com/office/drawing/2014/main" id="{882D9F89-AAFE-CC8C-9F38-253CD51C8BE2}"/>
              </a:ext>
            </a:extLst>
          </p:cNvPr>
          <p:cNvSpPr/>
          <p:nvPr userDrawn="1"/>
        </p:nvSpPr>
        <p:spPr>
          <a:xfrm>
            <a:off x="457200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841248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4" y="1666469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4" name="文本占位符 34">
            <a:extLst>
              <a:ext uri="{FF2B5EF4-FFF2-40B4-BE49-F238E27FC236}">
                <a16:creationId xmlns:a16="http://schemas.microsoft.com/office/drawing/2014/main" id="{CFB01613-5EDE-6262-BA38-4809DBD9BD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647" y="1666468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4F46E5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27127" y="1672135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59669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4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7" name="文本占位符 40">
            <a:extLst>
              <a:ext uri="{FF2B5EF4-FFF2-40B4-BE49-F238E27FC236}">
                <a16:creationId xmlns:a16="http://schemas.microsoft.com/office/drawing/2014/main" id="{51F718CA-3079-EAA9-872F-E46A28386C8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86647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627127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3B29754A-B37F-EE9D-C046-572A5CDB26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73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2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19" y="1371600"/>
            <a:ext cx="5132251" cy="4672646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6595289" y="1371600"/>
            <a:ext cx="5383351" cy="4672646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3" y="1666469"/>
            <a:ext cx="4668123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50744" y="1672135"/>
            <a:ext cx="4913250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59669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3" y="2436876"/>
            <a:ext cx="4668123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850744" y="2436876"/>
            <a:ext cx="4913250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rgbClr val="475569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2F815934-667C-0B66-B757-808C9F8AE3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39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单框无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622046"/>
            <a:ext cx="10654665" cy="5620004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992778"/>
            <a:ext cx="9802812" cy="4925424"/>
          </a:xfrm>
        </p:spPr>
        <p:txBody>
          <a:bodyPr/>
          <a:lstStyle>
            <a:lvl1pPr>
              <a:defRPr sz="2400">
                <a:solidFill>
                  <a:srgbClr val="4C5767"/>
                </a:solidFill>
              </a:defRPr>
            </a:lvl1pPr>
            <a:lvl2pPr>
              <a:defRPr sz="2400">
                <a:solidFill>
                  <a:srgbClr val="4C5767"/>
                </a:solidFill>
              </a:defRPr>
            </a:lvl2pPr>
            <a:lvl3pPr>
              <a:defRPr sz="2400">
                <a:solidFill>
                  <a:srgbClr val="4C5767"/>
                </a:solidFill>
              </a:defRPr>
            </a:lvl3pPr>
            <a:lvl4pPr>
              <a:defRPr sz="2400">
                <a:solidFill>
                  <a:srgbClr val="4C5767"/>
                </a:solidFill>
              </a:defRPr>
            </a:lvl4pPr>
            <a:lvl5pPr>
              <a:defRPr sz="2400">
                <a:solidFill>
                  <a:srgbClr val="4C5767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555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9821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801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8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92634D3D-C652-4CE6-D085-EE98041A8F05}"/>
              </a:ext>
            </a:extLst>
          </p:cNvPr>
          <p:cNvSpPr/>
          <p:nvPr userDrawn="1"/>
        </p:nvSpPr>
        <p:spPr>
          <a:xfrm>
            <a:off x="0" y="36576"/>
            <a:ext cx="12191695" cy="6858000"/>
          </a:xfrm>
          <a:prstGeom prst="rect">
            <a:avLst/>
          </a:prstGeom>
          <a:solidFill>
            <a:srgbClr val="0F172A">
              <a:alpha val="92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6A7CA3AB-199C-3704-1911-9D93F9399131}"/>
              </a:ext>
            </a:extLst>
          </p:cNvPr>
          <p:cNvSpPr/>
          <p:nvPr userDrawn="1"/>
        </p:nvSpPr>
        <p:spPr>
          <a:xfrm>
            <a:off x="-1898803" y="-881380"/>
            <a:ext cx="4114800" cy="4114800"/>
          </a:xfrm>
          <a:prstGeom prst="ellipse">
            <a:avLst/>
          </a:prstGeom>
          <a:solidFill>
            <a:srgbClr val="0891B2">
              <a:alpha val="2703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B1CFA0F6-65C9-B564-F82A-4D5F7387CB14}"/>
              </a:ext>
            </a:extLst>
          </p:cNvPr>
          <p:cNvSpPr/>
          <p:nvPr userDrawn="1"/>
        </p:nvSpPr>
        <p:spPr>
          <a:xfrm>
            <a:off x="8686800" y="4114800"/>
            <a:ext cx="4572000" cy="4572000"/>
          </a:xfrm>
          <a:prstGeom prst="ellipse">
            <a:avLst/>
          </a:prstGeom>
          <a:solidFill>
            <a:srgbClr val="059669">
              <a:alpha val="380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6">
            <a:extLst>
              <a:ext uri="{FF2B5EF4-FFF2-40B4-BE49-F238E27FC236}">
                <a16:creationId xmlns:a16="http://schemas.microsoft.com/office/drawing/2014/main" id="{97FC0B9F-6E44-B953-08A6-A1411BB618C0}"/>
              </a:ext>
            </a:extLst>
          </p:cNvPr>
          <p:cNvSpPr/>
          <p:nvPr userDrawn="1"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4F46E5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B475400D-0F11-3909-9546-8D1A952C680B}"/>
              </a:ext>
            </a:extLst>
          </p:cNvPr>
          <p:cNvSpPr/>
          <p:nvPr userDrawn="1"/>
        </p:nvSpPr>
        <p:spPr>
          <a:xfrm>
            <a:off x="0" y="0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E5086C16-9CF5-F676-8173-B9652A31F9E7}"/>
              </a:ext>
            </a:extLst>
          </p:cNvPr>
          <p:cNvSpPr/>
          <p:nvPr userDrawn="1"/>
        </p:nvSpPr>
        <p:spPr>
          <a:xfrm>
            <a:off x="4063898" y="0"/>
            <a:ext cx="4076598" cy="73152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FABB0ED5-4C3B-7348-2D75-19FFCB3F08D0}"/>
              </a:ext>
            </a:extLst>
          </p:cNvPr>
          <p:cNvSpPr/>
          <p:nvPr userDrawn="1"/>
        </p:nvSpPr>
        <p:spPr>
          <a:xfrm>
            <a:off x="8127796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B429EED5-57A4-D70E-3684-A76137EA4B69}"/>
              </a:ext>
            </a:extLst>
          </p:cNvPr>
          <p:cNvSpPr/>
          <p:nvPr userDrawn="1"/>
        </p:nvSpPr>
        <p:spPr>
          <a:xfrm>
            <a:off x="12191695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1" descr="CPE_logo.png">
            <a:extLst>
              <a:ext uri="{FF2B5EF4-FFF2-40B4-BE49-F238E27FC236}">
                <a16:creationId xmlns:a16="http://schemas.microsoft.com/office/drawing/2014/main" id="{1AF27F29-D681-99AF-4C8E-5B35F4A9FA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53710" y="1469390"/>
            <a:ext cx="1084580" cy="1084580"/>
          </a:xfrm>
          <a:prstGeom prst="rect">
            <a:avLst/>
          </a:prstGeom>
        </p:spPr>
      </p:pic>
      <p:sp>
        <p:nvSpPr>
          <p:cNvPr id="17" name="Rectangle 14">
            <a:extLst>
              <a:ext uri="{FF2B5EF4-FFF2-40B4-BE49-F238E27FC236}">
                <a16:creationId xmlns:a16="http://schemas.microsoft.com/office/drawing/2014/main" id="{BE85FA85-2A08-7A94-1565-232982C5D4EE}"/>
              </a:ext>
            </a:extLst>
          </p:cNvPr>
          <p:cNvSpPr/>
          <p:nvPr userDrawn="1"/>
        </p:nvSpPr>
        <p:spPr>
          <a:xfrm>
            <a:off x="4572000" y="4279265"/>
            <a:ext cx="76708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FA7AE830-5E6B-9EF8-C786-0D4AA8BEFFB8}"/>
              </a:ext>
            </a:extLst>
          </p:cNvPr>
          <p:cNvSpPr/>
          <p:nvPr userDrawn="1"/>
        </p:nvSpPr>
        <p:spPr>
          <a:xfrm>
            <a:off x="5326380" y="4279265"/>
            <a:ext cx="767080" cy="36576"/>
          </a:xfrm>
          <a:prstGeom prst="rect">
            <a:avLst/>
          </a:prstGeom>
          <a:solidFill>
            <a:srgbClr val="059669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6A607408-7CFE-E169-7507-3F6FE7B9A751}"/>
              </a:ext>
            </a:extLst>
          </p:cNvPr>
          <p:cNvSpPr/>
          <p:nvPr userDrawn="1"/>
        </p:nvSpPr>
        <p:spPr>
          <a:xfrm>
            <a:off x="6080760" y="4279265"/>
            <a:ext cx="767080" cy="36576"/>
          </a:xfrm>
          <a:prstGeom prst="rect">
            <a:avLst/>
          </a:prstGeom>
          <a:solidFill>
            <a:srgbClr val="059669">
              <a:lumMod val="85000"/>
              <a:lumOff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523D4C1C-A61B-B388-6B5E-9B27407108E1}"/>
              </a:ext>
            </a:extLst>
          </p:cNvPr>
          <p:cNvSpPr/>
          <p:nvPr userDrawn="1"/>
        </p:nvSpPr>
        <p:spPr>
          <a:xfrm>
            <a:off x="6835140" y="4279265"/>
            <a:ext cx="767080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8D9B3AF6-879A-A616-8783-9A00CE724902}"/>
              </a:ext>
            </a:extLst>
          </p:cNvPr>
          <p:cNvSpPr/>
          <p:nvPr userDrawn="1"/>
        </p:nvSpPr>
        <p:spPr>
          <a:xfrm>
            <a:off x="0" y="6784848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9BF2A549-9302-F129-077B-86A0BF67944B}"/>
              </a:ext>
            </a:extLst>
          </p:cNvPr>
          <p:cNvSpPr/>
          <p:nvPr userDrawn="1"/>
        </p:nvSpPr>
        <p:spPr>
          <a:xfrm>
            <a:off x="4063898" y="6784848"/>
            <a:ext cx="4076598" cy="73152"/>
          </a:xfrm>
          <a:prstGeom prst="rect">
            <a:avLst/>
          </a:prstGeom>
          <a:solidFill>
            <a:srgbClr val="059669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2">
            <a:extLst>
              <a:ext uri="{FF2B5EF4-FFF2-40B4-BE49-F238E27FC236}">
                <a16:creationId xmlns:a16="http://schemas.microsoft.com/office/drawing/2014/main" id="{4B0392ED-5FE4-BEC7-4B61-25A4FBFF275F}"/>
              </a:ext>
            </a:extLst>
          </p:cNvPr>
          <p:cNvSpPr/>
          <p:nvPr userDrawn="1"/>
        </p:nvSpPr>
        <p:spPr>
          <a:xfrm>
            <a:off x="8127796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3">
            <a:extLst>
              <a:ext uri="{FF2B5EF4-FFF2-40B4-BE49-F238E27FC236}">
                <a16:creationId xmlns:a16="http://schemas.microsoft.com/office/drawing/2014/main" id="{9B2E7C2D-8CD0-7E60-2658-9A438760F64C}"/>
              </a:ext>
            </a:extLst>
          </p:cNvPr>
          <p:cNvSpPr/>
          <p:nvPr userDrawn="1"/>
        </p:nvSpPr>
        <p:spPr>
          <a:xfrm>
            <a:off x="12191695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文本占位符 26">
            <a:extLst>
              <a:ext uri="{FF2B5EF4-FFF2-40B4-BE49-F238E27FC236}">
                <a16:creationId xmlns:a16="http://schemas.microsoft.com/office/drawing/2014/main" id="{DAAF67F7-E754-5201-A737-013FC5D6C0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6800" y="2883154"/>
            <a:ext cx="10058400" cy="1322959"/>
          </a:xfrm>
        </p:spPr>
        <p:txBody>
          <a:bodyPr anchor="ctr"/>
          <a:lstStyle>
            <a:lvl1pPr algn="ctr">
              <a:lnSpc>
                <a:spcPct val="150000"/>
              </a:lnSpc>
              <a:buNone/>
              <a:defRPr lang="zh-CN" altLang="en-US" sz="2000" b="1" kern="1200" dirty="0">
                <a:solidFill>
                  <a:srgbClr val="0891B2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两行结束语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这里是结束语</a:t>
            </a:r>
          </a:p>
        </p:txBody>
      </p:sp>
      <p:sp>
        <p:nvSpPr>
          <p:cNvPr id="28" name="文本占位符 26">
            <a:extLst>
              <a:ext uri="{FF2B5EF4-FFF2-40B4-BE49-F238E27FC236}">
                <a16:creationId xmlns:a16="http://schemas.microsoft.com/office/drawing/2014/main" id="{B39EDC1C-9DD1-2AF6-A25F-0ED2EEA419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1560" y="4580383"/>
            <a:ext cx="10058400" cy="412241"/>
          </a:xfrm>
        </p:spPr>
        <p:txBody>
          <a:bodyPr anchor="ctr"/>
          <a:lstStyle>
            <a:lvl1pPr algn="ctr">
              <a:lnSpc>
                <a:spcPct val="150000"/>
              </a:lnSpc>
              <a:buNone/>
              <a:defRPr lang="en-US" altLang="zh-CN" sz="1300" b="0" kern="1200" dirty="0" smtClean="0">
                <a:solidFill>
                  <a:srgbClr val="C8D2DC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联系方式 ｜ 地址信息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739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2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1097280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11338560" y="223121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1097280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521297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 dirty="0">
                <a:solidFill>
                  <a:srgbClr val="4F46E5"/>
                </a:solidFill>
                <a:latin typeface="SF Pro Display"/>
              </a:rPr>
              <a:t>0</a:t>
            </a:r>
            <a:r>
              <a:rPr lang="en-US" altLang="zh-CN" sz="2600" b="1" dirty="0">
                <a:solidFill>
                  <a:srgbClr val="4F46E5"/>
                </a:solidFill>
                <a:latin typeface="SF Pro Display"/>
              </a:rPr>
              <a:t>2</a:t>
            </a:r>
            <a:endParaRPr sz="2600" b="1" dirty="0">
              <a:solidFill>
                <a:srgbClr val="4F46E5"/>
              </a:solidFill>
              <a:latin typeface="SF Pro Display"/>
            </a:endParaRP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11338560" y="443019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934036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0" y="4260951"/>
            <a:ext cx="9340361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</p:spTree>
    <p:extLst>
      <p:ext uri="{BB962C8B-B14F-4D97-AF65-F5344CB8AC3E}">
        <p14:creationId xmlns:p14="http://schemas.microsoft.com/office/powerpoint/2010/main" val="191195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3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2048100"/>
            <a:ext cx="54864" cy="1562267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1097280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11338560" y="443019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0" y="4260951"/>
            <a:ext cx="9340361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</p:spTree>
    <p:extLst>
      <p:ext uri="{BB962C8B-B14F-4D97-AF65-F5344CB8AC3E}">
        <p14:creationId xmlns:p14="http://schemas.microsoft.com/office/powerpoint/2010/main" val="356790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4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2048100"/>
            <a:ext cx="54864" cy="1562267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442554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4105501"/>
            <a:ext cx="5212080" cy="1787731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4242661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442554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4260951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4260951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</p:spTree>
    <p:extLst>
      <p:ext uri="{BB962C8B-B14F-4D97-AF65-F5344CB8AC3E}">
        <p14:creationId xmlns:p14="http://schemas.microsoft.com/office/powerpoint/2010/main" val="16808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5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3235271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3235271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595247"/>
            <a:ext cx="1097280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732407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11338560" y="4882814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0" y="4787906"/>
            <a:ext cx="9340361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</p:spTree>
    <p:extLst>
      <p:ext uri="{BB962C8B-B14F-4D97-AF65-F5344CB8AC3E}">
        <p14:creationId xmlns:p14="http://schemas.microsoft.com/office/powerpoint/2010/main" val="240446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6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3235271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3235271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595247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732407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5577840" y="4915287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45" name="Rounded Rectangle 47">
            <a:extLst>
              <a:ext uri="{FF2B5EF4-FFF2-40B4-BE49-F238E27FC236}">
                <a16:creationId xmlns:a16="http://schemas.microsoft.com/office/drawing/2014/main" id="{33FFEE98-87C9-A5C3-5100-ACD257A720AE}"/>
              </a:ext>
            </a:extLst>
          </p:cNvPr>
          <p:cNvSpPr/>
          <p:nvPr userDrawn="1"/>
        </p:nvSpPr>
        <p:spPr>
          <a:xfrm>
            <a:off x="6583680" y="4595247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0FA1D938-CF0D-3B2F-47C1-8B0EF83A9943}"/>
              </a:ext>
            </a:extLst>
          </p:cNvPr>
          <p:cNvSpPr/>
          <p:nvPr userDrawn="1"/>
        </p:nvSpPr>
        <p:spPr>
          <a:xfrm>
            <a:off x="6583680" y="4732407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9">
            <a:extLst>
              <a:ext uri="{FF2B5EF4-FFF2-40B4-BE49-F238E27FC236}">
                <a16:creationId xmlns:a16="http://schemas.microsoft.com/office/drawing/2014/main" id="{A4ED13A7-83BD-54F1-24FE-13532625DB01}"/>
              </a:ext>
            </a:extLst>
          </p:cNvPr>
          <p:cNvSpPr txBox="1"/>
          <p:nvPr userDrawn="1"/>
        </p:nvSpPr>
        <p:spPr>
          <a:xfrm>
            <a:off x="676656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06</a:t>
            </a:r>
          </a:p>
        </p:txBody>
      </p:sp>
      <p:sp>
        <p:nvSpPr>
          <p:cNvPr id="49" name="TextBox 52">
            <a:extLst>
              <a:ext uri="{FF2B5EF4-FFF2-40B4-BE49-F238E27FC236}">
                <a16:creationId xmlns:a16="http://schemas.microsoft.com/office/drawing/2014/main" id="{1BB58B0F-7C0A-A16A-8688-0264D6EDCBA7}"/>
              </a:ext>
            </a:extLst>
          </p:cNvPr>
          <p:cNvSpPr txBox="1"/>
          <p:nvPr userDrawn="1"/>
        </p:nvSpPr>
        <p:spPr>
          <a:xfrm>
            <a:off x="11338560" y="4915287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1" y="478790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  <p:sp>
        <p:nvSpPr>
          <p:cNvPr id="63" name="文本占位符 34">
            <a:extLst>
              <a:ext uri="{FF2B5EF4-FFF2-40B4-BE49-F238E27FC236}">
                <a16:creationId xmlns:a16="http://schemas.microsoft.com/office/drawing/2014/main" id="{42232DF3-92E5-0FDC-4E4B-B9A7F8A4E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42632" y="478790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第六章</a:t>
            </a:r>
          </a:p>
        </p:txBody>
      </p:sp>
    </p:spTree>
    <p:extLst>
      <p:ext uri="{BB962C8B-B14F-4D97-AF65-F5344CB8AC3E}">
        <p14:creationId xmlns:p14="http://schemas.microsoft.com/office/powerpoint/2010/main" val="28558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7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DA37D94-68E1-0613-C9E3-47C148310E3D}"/>
              </a:ext>
            </a:extLst>
          </p:cNvPr>
          <p:cNvSpPr/>
          <p:nvPr userDrawn="1"/>
        </p:nvSpPr>
        <p:spPr>
          <a:xfrm>
            <a:off x="0" y="54865"/>
            <a:ext cx="12192000" cy="6803136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668810-7AF1-216C-4E5B-A5F330E47F13}"/>
              </a:ext>
            </a:extLst>
          </p:cNvPr>
          <p:cNvSpPr/>
          <p:nvPr userDrawn="1"/>
        </p:nvSpPr>
        <p:spPr>
          <a:xfrm>
            <a:off x="-404114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5D0FDDA-DB4E-2B8D-8295-AED46B1DCC8B}"/>
              </a:ext>
            </a:extLst>
          </p:cNvPr>
          <p:cNvSpPr/>
          <p:nvPr userDrawn="1"/>
        </p:nvSpPr>
        <p:spPr>
          <a:xfrm>
            <a:off x="2275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6BE1D3B-6E10-6B17-05F9-F3D06B081DFC}"/>
              </a:ext>
            </a:extLst>
          </p:cNvPr>
          <p:cNvSpPr/>
          <p:nvPr userDrawn="1"/>
        </p:nvSpPr>
        <p:spPr>
          <a:xfrm>
            <a:off x="408665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0B130E9-576B-5C4E-B5B6-0166EB40D00A}"/>
              </a:ext>
            </a:extLst>
          </p:cNvPr>
          <p:cNvSpPr/>
          <p:nvPr userDrawn="1"/>
        </p:nvSpPr>
        <p:spPr>
          <a:xfrm>
            <a:off x="815055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rgbClr val="0F172A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rgbClr val="0F172A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283464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2971800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294436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1546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283464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297180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294436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1546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11480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25196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22452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5577840" y="443484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45" name="Rounded Rectangle 47">
            <a:extLst>
              <a:ext uri="{FF2B5EF4-FFF2-40B4-BE49-F238E27FC236}">
                <a16:creationId xmlns:a16="http://schemas.microsoft.com/office/drawing/2014/main" id="{33FFEE98-87C9-A5C3-5100-ACD257A720AE}"/>
              </a:ext>
            </a:extLst>
          </p:cNvPr>
          <p:cNvSpPr/>
          <p:nvPr userDrawn="1"/>
        </p:nvSpPr>
        <p:spPr>
          <a:xfrm>
            <a:off x="6583680" y="411480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0FA1D938-CF0D-3B2F-47C1-8B0EF83A9943}"/>
              </a:ext>
            </a:extLst>
          </p:cNvPr>
          <p:cNvSpPr/>
          <p:nvPr userDrawn="1"/>
        </p:nvSpPr>
        <p:spPr>
          <a:xfrm>
            <a:off x="6583680" y="4251960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9">
            <a:extLst>
              <a:ext uri="{FF2B5EF4-FFF2-40B4-BE49-F238E27FC236}">
                <a16:creationId xmlns:a16="http://schemas.microsoft.com/office/drawing/2014/main" id="{A4ED13A7-83BD-54F1-24FE-13532625DB01}"/>
              </a:ext>
            </a:extLst>
          </p:cNvPr>
          <p:cNvSpPr txBox="1"/>
          <p:nvPr userDrawn="1"/>
        </p:nvSpPr>
        <p:spPr>
          <a:xfrm>
            <a:off x="6766560" y="422452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06</a:t>
            </a:r>
          </a:p>
        </p:txBody>
      </p:sp>
      <p:sp>
        <p:nvSpPr>
          <p:cNvPr id="49" name="TextBox 52">
            <a:extLst>
              <a:ext uri="{FF2B5EF4-FFF2-40B4-BE49-F238E27FC236}">
                <a16:creationId xmlns:a16="http://schemas.microsoft.com/office/drawing/2014/main" id="{1BB58B0F-7C0A-A16A-8688-0264D6EDCBA7}"/>
              </a:ext>
            </a:extLst>
          </p:cNvPr>
          <p:cNvSpPr txBox="1"/>
          <p:nvPr userDrawn="1"/>
        </p:nvSpPr>
        <p:spPr>
          <a:xfrm>
            <a:off x="11338560" y="443484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50" name="Rounded Rectangle 53">
            <a:extLst>
              <a:ext uri="{FF2B5EF4-FFF2-40B4-BE49-F238E27FC236}">
                <a16:creationId xmlns:a16="http://schemas.microsoft.com/office/drawing/2014/main" id="{2A1AE113-32B7-6BFB-F468-6D2767EAA60B}"/>
              </a:ext>
            </a:extLst>
          </p:cNvPr>
          <p:cNvSpPr/>
          <p:nvPr userDrawn="1"/>
        </p:nvSpPr>
        <p:spPr>
          <a:xfrm>
            <a:off x="822960" y="5394960"/>
            <a:ext cx="5212080" cy="1051560"/>
          </a:xfrm>
          <a:prstGeom prst="roundRect">
            <a:avLst>
              <a:gd name="adj" fmla="val 8000"/>
            </a:avLst>
          </a:prstGeom>
          <a:solidFill>
            <a:srgbClr val="FFFFFF">
              <a:alpha val="70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4">
            <a:extLst>
              <a:ext uri="{FF2B5EF4-FFF2-40B4-BE49-F238E27FC236}">
                <a16:creationId xmlns:a16="http://schemas.microsoft.com/office/drawing/2014/main" id="{EFE14247-0ACE-F711-57CE-B906EBF0CE63}"/>
              </a:ext>
            </a:extLst>
          </p:cNvPr>
          <p:cNvSpPr/>
          <p:nvPr userDrawn="1"/>
        </p:nvSpPr>
        <p:spPr>
          <a:xfrm>
            <a:off x="822960" y="553212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5F540BAC-9023-298A-66B9-21AF537E16AF}"/>
              </a:ext>
            </a:extLst>
          </p:cNvPr>
          <p:cNvSpPr txBox="1"/>
          <p:nvPr userDrawn="1"/>
        </p:nvSpPr>
        <p:spPr>
          <a:xfrm>
            <a:off x="1005840" y="550468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07</a:t>
            </a:r>
          </a:p>
        </p:txBody>
      </p:sp>
      <p:sp>
        <p:nvSpPr>
          <p:cNvPr id="54" name="TextBox 58">
            <a:extLst>
              <a:ext uri="{FF2B5EF4-FFF2-40B4-BE49-F238E27FC236}">
                <a16:creationId xmlns:a16="http://schemas.microsoft.com/office/drawing/2014/main" id="{0214BEA7-E3AF-4F60-FEC9-9E35C5EC9CCC}"/>
              </a:ext>
            </a:extLst>
          </p:cNvPr>
          <p:cNvSpPr txBox="1"/>
          <p:nvPr userDrawn="1"/>
        </p:nvSpPr>
        <p:spPr>
          <a:xfrm>
            <a:off x="5577840" y="57150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299008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299008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1" y="430745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  <p:sp>
        <p:nvSpPr>
          <p:cNvPr id="63" name="文本占位符 34">
            <a:extLst>
              <a:ext uri="{FF2B5EF4-FFF2-40B4-BE49-F238E27FC236}">
                <a16:creationId xmlns:a16="http://schemas.microsoft.com/office/drawing/2014/main" id="{42232DF3-92E5-0FDC-4E4B-B9A7F8A4E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42632" y="430745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第六章</a:t>
            </a:r>
          </a:p>
        </p:txBody>
      </p:sp>
      <p:sp>
        <p:nvSpPr>
          <p:cNvPr id="64" name="文本占位符 34">
            <a:extLst>
              <a:ext uri="{FF2B5EF4-FFF2-40B4-BE49-F238E27FC236}">
                <a16:creationId xmlns:a16="http://schemas.microsoft.com/office/drawing/2014/main" id="{41D634A7-F73C-9712-92CF-B7EB884F1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51311" y="555942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rgbClr val="424954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第七章</a:t>
            </a:r>
          </a:p>
        </p:txBody>
      </p:sp>
    </p:spTree>
    <p:extLst>
      <p:ext uri="{BB962C8B-B14F-4D97-AF65-F5344CB8AC3E}">
        <p14:creationId xmlns:p14="http://schemas.microsoft.com/office/powerpoint/2010/main" val="297238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二级标题与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1385570"/>
            <a:ext cx="10654665" cy="4856480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6" name="文本占位符 34">
            <a:extLst>
              <a:ext uri="{FF2B5EF4-FFF2-40B4-BE49-F238E27FC236}">
                <a16:creationId xmlns:a16="http://schemas.microsoft.com/office/drawing/2014/main" id="{198519EC-478B-FBE6-6049-9609899818F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28" name="文本占位符 34">
            <a:extLst>
              <a:ext uri="{FF2B5EF4-FFF2-40B4-BE49-F238E27FC236}">
                <a16:creationId xmlns:a16="http://schemas.microsoft.com/office/drawing/2014/main" id="{3E63B9D1-CAEB-F394-7C71-96F6291162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57707" y="1630667"/>
            <a:ext cx="9802029" cy="763842"/>
          </a:xfrm>
        </p:spPr>
        <p:txBody>
          <a:bodyPr anchor="ctr"/>
          <a:lstStyle>
            <a:lvl1pPr algn="l">
              <a:buNone/>
              <a:defRPr lang="zh-CN" altLang="en-US" sz="3600" b="0" kern="1200" dirty="0">
                <a:solidFill>
                  <a:srgbClr val="0891B2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单击输入标题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2639607"/>
            <a:ext cx="9802812" cy="3278594"/>
          </a:xfrm>
        </p:spPr>
        <p:txBody>
          <a:bodyPr/>
          <a:lstStyle>
            <a:lvl1pPr>
              <a:defRPr sz="2400">
                <a:solidFill>
                  <a:srgbClr val="4C5767"/>
                </a:solidFill>
              </a:defRPr>
            </a:lvl1pPr>
            <a:lvl2pPr>
              <a:defRPr sz="2400">
                <a:solidFill>
                  <a:srgbClr val="4C5767"/>
                </a:solidFill>
              </a:defRPr>
            </a:lvl2pPr>
            <a:lvl3pPr>
              <a:defRPr sz="2400">
                <a:solidFill>
                  <a:srgbClr val="4C5767"/>
                </a:solidFill>
              </a:defRPr>
            </a:lvl3pPr>
            <a:lvl4pPr>
              <a:defRPr sz="2400">
                <a:solidFill>
                  <a:srgbClr val="4C5767"/>
                </a:solidFill>
              </a:defRPr>
            </a:lvl4pPr>
            <a:lvl5pPr>
              <a:defRPr sz="2400">
                <a:solidFill>
                  <a:srgbClr val="4C5767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7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标题与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CDA7759-CFF7-5138-5778-BC694475437A}"/>
              </a:ext>
            </a:extLst>
          </p:cNvPr>
          <p:cNvSpPr/>
          <p:nvPr userDrawn="1"/>
        </p:nvSpPr>
        <p:spPr>
          <a:xfrm>
            <a:off x="0" y="54864"/>
            <a:ext cx="12192000" cy="6803137"/>
          </a:xfrm>
          <a:prstGeom prst="rect">
            <a:avLst/>
          </a:prstGeom>
          <a:solidFill>
            <a:srgbClr val="FFFFFF">
              <a:alpha val="7652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11E87B21-F1F1-6FC0-05B4-B3BBFD1FB1AA}"/>
              </a:ext>
            </a:extLst>
          </p:cNvPr>
          <p:cNvSpPr/>
          <p:nvPr userDrawn="1"/>
        </p:nvSpPr>
        <p:spPr>
          <a:xfrm>
            <a:off x="0" y="0"/>
            <a:ext cx="4076598" cy="5486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4D780DC7-B3F9-226B-A54F-087CB1A0D27C}"/>
              </a:ext>
            </a:extLst>
          </p:cNvPr>
          <p:cNvSpPr/>
          <p:nvPr userDrawn="1"/>
        </p:nvSpPr>
        <p:spPr>
          <a:xfrm>
            <a:off x="4063898" y="0"/>
            <a:ext cx="4076598" cy="5486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1B3E7CF1-182A-E771-0E9C-4CD251CF954D}"/>
              </a:ext>
            </a:extLst>
          </p:cNvPr>
          <p:cNvSpPr/>
          <p:nvPr userDrawn="1"/>
        </p:nvSpPr>
        <p:spPr>
          <a:xfrm>
            <a:off x="8127796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4A0B49F-F6F9-7047-3C45-85D8595A199C}"/>
              </a:ext>
            </a:extLst>
          </p:cNvPr>
          <p:cNvSpPr/>
          <p:nvPr userDrawn="1"/>
        </p:nvSpPr>
        <p:spPr>
          <a:xfrm>
            <a:off x="12191695" y="0"/>
            <a:ext cx="4076598" cy="5486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1385570"/>
            <a:ext cx="10654665" cy="4856480"/>
          </a:xfrm>
          <a:prstGeom prst="roundRect">
            <a:avLst>
              <a:gd name="adj" fmla="val 8000"/>
            </a:avLst>
          </a:prstGeom>
          <a:solidFill>
            <a:srgbClr val="FFFFFF">
              <a:alpha val="72000"/>
            </a:srgb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4291A6"/>
                      </a:gs>
                      <a:gs pos="100000">
                        <a:srgbClr val="439476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4291A6"/>
                    </a:gs>
                    <a:gs pos="100000">
                      <a:srgbClr val="439476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rgbClr val="2A2E35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1664272"/>
            <a:ext cx="9802812" cy="4253929"/>
          </a:xfrm>
        </p:spPr>
        <p:txBody>
          <a:bodyPr/>
          <a:lstStyle>
            <a:lvl1pPr>
              <a:defRPr sz="2400">
                <a:solidFill>
                  <a:srgbClr val="4C5767"/>
                </a:solidFill>
              </a:defRPr>
            </a:lvl1pPr>
            <a:lvl2pPr>
              <a:defRPr sz="2400">
                <a:solidFill>
                  <a:srgbClr val="4C5767"/>
                </a:solidFill>
              </a:defRPr>
            </a:lvl2pPr>
            <a:lvl3pPr>
              <a:defRPr sz="2400">
                <a:solidFill>
                  <a:srgbClr val="4C5767"/>
                </a:solidFill>
              </a:defRPr>
            </a:lvl3pPr>
            <a:lvl4pPr>
              <a:defRPr sz="2400">
                <a:solidFill>
                  <a:srgbClr val="4C5767"/>
                </a:solidFill>
              </a:defRPr>
            </a:lvl4pPr>
            <a:lvl5pPr>
              <a:defRPr sz="2400">
                <a:solidFill>
                  <a:srgbClr val="4C5767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文本占位符 34">
            <a:extLst>
              <a:ext uri="{FF2B5EF4-FFF2-40B4-BE49-F238E27FC236}">
                <a16:creationId xmlns:a16="http://schemas.microsoft.com/office/drawing/2014/main" id="{84EE6557-F51F-50F2-1184-03AAC3F1519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314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 descr="hero-bg.jpg"/>
          <p:cNvPicPr>
            <a:picLocks noChangeAspect="1"/>
          </p:cNvPicPr>
          <p:nvPr userDrawn="1"/>
        </p:nvPicPr>
        <p:blipFill>
          <a:blip r:embed="rId18"/>
          <a:srcRect b="7874"/>
          <a:stretch>
            <a:fillRect/>
          </a:stretch>
        </p:blipFill>
        <p:spPr>
          <a:xfrm>
            <a:off x="0" y="1"/>
            <a:ext cx="12192000" cy="6784848"/>
          </a:xfrm>
          <a:prstGeom prst="rect">
            <a:avLst/>
          </a:prstGeom>
        </p:spPr>
      </p:pic>
      <p:sp>
        <p:nvSpPr>
          <p:cNvPr id="8" name="Rectangle 2"/>
          <p:cNvSpPr/>
          <p:nvPr userDrawn="1"/>
        </p:nvSpPr>
        <p:spPr>
          <a:xfrm>
            <a:off x="12700" y="73025"/>
            <a:ext cx="12191695" cy="6858000"/>
          </a:xfrm>
          <a:prstGeom prst="rect">
            <a:avLst/>
          </a:prstGeom>
          <a:gradFill>
            <a:gsLst>
              <a:gs pos="0">
                <a:schemeClr val="bg1">
                  <a:alpha val="70741"/>
                  <a:lumMod val="0"/>
                  <a:lumOff val="100000"/>
                </a:schemeClr>
              </a:gs>
              <a:gs pos="12000">
                <a:schemeClr val="bg1">
                  <a:lumMod val="0"/>
                  <a:lumOff val="100000"/>
                  <a:alpha val="71000"/>
                </a:schemeClr>
              </a:gs>
              <a:gs pos="67000">
                <a:srgbClr val="FFFFFF">
                  <a:alpha val="70000"/>
                  <a:lumMod val="0"/>
                  <a:lumOff val="100000"/>
                </a:srgbClr>
              </a:gs>
              <a:gs pos="31000">
                <a:schemeClr val="bg1">
                  <a:lumMod val="0"/>
                  <a:lumOff val="100000"/>
                  <a:alpha val="70000"/>
                </a:schemeClr>
              </a:gs>
              <a:gs pos="100000">
                <a:schemeClr val="bg1">
                  <a:alpha val="86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9" name="Rectangle 7"/>
          <p:cNvSpPr/>
          <p:nvPr userDrawn="1"/>
        </p:nvSpPr>
        <p:spPr>
          <a:xfrm>
            <a:off x="0" y="0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8"/>
          <p:cNvSpPr/>
          <p:nvPr userDrawn="1"/>
        </p:nvSpPr>
        <p:spPr>
          <a:xfrm>
            <a:off x="4063898" y="0"/>
            <a:ext cx="4076598" cy="73152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9"/>
          <p:cNvSpPr/>
          <p:nvPr userDrawn="1"/>
        </p:nvSpPr>
        <p:spPr>
          <a:xfrm>
            <a:off x="8127796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0"/>
          <p:cNvSpPr/>
          <p:nvPr userDrawn="1"/>
        </p:nvSpPr>
        <p:spPr>
          <a:xfrm>
            <a:off x="12191695" y="0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 userDrawn="1"/>
        </p:nvSpPr>
        <p:spPr>
          <a:xfrm>
            <a:off x="0" y="6784848"/>
            <a:ext cx="4076598" cy="73152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 userDrawn="1"/>
        </p:nvSpPr>
        <p:spPr>
          <a:xfrm>
            <a:off x="4063898" y="6784848"/>
            <a:ext cx="4076598" cy="73152"/>
          </a:xfrm>
          <a:prstGeom prst="rect">
            <a:avLst/>
          </a:prstGeom>
          <a:solidFill>
            <a:srgbClr val="059669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 userDrawn="1"/>
        </p:nvSpPr>
        <p:spPr>
          <a:xfrm>
            <a:off x="8127796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 userDrawn="1"/>
        </p:nvSpPr>
        <p:spPr>
          <a:xfrm>
            <a:off x="12191695" y="6784848"/>
            <a:ext cx="4076598" cy="7315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5" r:id="rId3"/>
    <p:sldLayoutId id="2147483664" r:id="rId4"/>
    <p:sldLayoutId id="2147483676" r:id="rId5"/>
    <p:sldLayoutId id="2147483663" r:id="rId6"/>
    <p:sldLayoutId id="2147483650" r:id="rId7"/>
    <p:sldLayoutId id="2147483667" r:id="rId8"/>
    <p:sldLayoutId id="2147483669" r:id="rId9"/>
    <p:sldLayoutId id="2147483670" r:id="rId10"/>
    <p:sldLayoutId id="2147483673" r:id="rId11"/>
    <p:sldLayoutId id="2147483674" r:id="rId12"/>
    <p:sldLayoutId id="2147483675" r:id="rId13"/>
    <p:sldLayoutId id="2147483671" r:id="rId14"/>
    <p:sldLayoutId id="2147483672" r:id="rId15"/>
    <p:sldLayoutId id="214748367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B063CE-8AC8-DD22-5CD0-A13B829E74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8F35F83-770F-8F3F-5307-66DD0132F9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84BC295-5B64-B92E-D39A-44D8C1899F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DE4B490-584B-3334-E46D-A3E0B552DB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4479FCE9-17AB-31F6-DF30-066DD28C29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76B517F1-4A2E-66B6-43F0-75BF67889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94536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997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3AC5D66F-E5CF-9D49-E68D-65B7AAF47C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B8F8D21-E6BA-C043-D59E-201F7070C6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6757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97AF20F4-999A-15E7-9216-03C5D7EB9A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DBC45C-A530-0C5B-4FD1-AE89DBE314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1CF04D-8031-FB28-2D4B-C3D39D5F59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741BA65-F92E-65E8-FF4A-0B0C0DFA3B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535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853EDD65-4C7E-C7F4-AD64-62EE868BC6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FA857A2F-7376-39C2-C82D-58DCD118A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78105-8E76-9FA3-58FA-0205B11278B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84FBA77-CAA9-D592-20B3-9EC31C186A6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7024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260E29-3FF6-27A3-0F6B-1FDCD5485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AA58563-E1DE-2AD6-6456-8087CA1B98D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4B5B945-BA13-BC2A-B1D5-5D1A26C5A9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7483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9AB080-0F20-8528-BF92-1B262E78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9B23B80-51DD-4E74-DC84-1D35D25E5B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65726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52F474-03C4-D326-E6F0-0F0EBD4EF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1CBA4D-D3D4-D3F3-8FD3-DE24CCA694A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6C0D81-746C-1154-6A77-A51EFD0C28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395133-2E7F-28F8-6F12-E2B7DFAC623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3F53974F-90F7-84DE-DABC-E65EC168203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7661864F-E230-92BA-9E96-C4D25AC3563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96A98EC1-A66E-747B-598D-67B46D3B52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67026812-2FB3-DDCA-7A6B-E0B5907449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id="{28BC71B6-2A3C-9B62-24ED-349C988FFBF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1" name="文本占位符 10">
            <a:extLst>
              <a:ext uri="{FF2B5EF4-FFF2-40B4-BE49-F238E27FC236}">
                <a16:creationId xmlns:a16="http://schemas.microsoft.com/office/drawing/2014/main" id="{1ADA76AD-C518-992D-6B96-80E48DAEE9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617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3CF0B4-B876-D3FD-CBD6-4AAB762B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CA63426-776D-4DB5-DFBB-F47371E96D9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5F83859-0A3E-0F46-D435-87BCE1C38F4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D1B6EE3-3176-D479-8433-97507070BE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84B51EAD-8552-32E3-080A-31CCE8F37C7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6126D10E-9D94-DA5D-E48D-0A37B4F39CD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A430326C-C0EA-E94C-F9F2-324C602DE0E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9F5CE75A-0F68-F4FF-9778-DD3631209D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68988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ED1A8F-DE2C-9F02-1C59-7881DF86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AC8B252-90E6-397A-285E-A057B767BC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2E7611C-FCBE-5147-4EC7-338F03EA22D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FCDCE06-0451-0BF0-E5E8-9F4ECFF3F41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F1124159-47BF-8088-1F92-505B867CF51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FDE2E819-9FB2-A8B9-AE57-29AC151769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200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71944FFE-6375-4A14-7D6E-F281A867E9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51449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AI音乐CPE研究中心母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0</Words>
  <Application>Microsoft Macintosh PowerPoint</Application>
  <PresentationFormat>宽屏</PresentationFormat>
  <Paragraphs>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方正大黑体_GBK</vt:lpstr>
      <vt:lpstr>黑体</vt:lpstr>
      <vt:lpstr>宋体</vt:lpstr>
      <vt:lpstr>Noto Sans SC</vt:lpstr>
      <vt:lpstr>PingFang SC</vt:lpstr>
      <vt:lpstr>SF Pro Display</vt:lpstr>
      <vt:lpstr>Source Han Serif CN</vt:lpstr>
      <vt:lpstr>Times New Roman Regular</vt:lpstr>
      <vt:lpstr>Arial</vt:lpstr>
      <vt:lpstr>Calibri</vt:lpstr>
      <vt:lpstr>AI音乐CPE研究中心母板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马启文</cp:lastModifiedBy>
  <cp:revision>27</cp:revision>
  <dcterms:created xsi:type="dcterms:W3CDTF">2026-05-16T14:24:31Z</dcterms:created>
  <dcterms:modified xsi:type="dcterms:W3CDTF">2026-05-16T16:24:22Z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288B71D9E7B1F4506571086AF01EBA30_42</vt:lpwstr>
  </property>
  <property fmtid="{D5CDD505-2E9C-101B-9397-08002B2CF9AE}" pid="3" name="KSOProductBuildVer">
    <vt:lpwstr>2052-7.4.1.8983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2026-05-16T14:35:23Z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e41bc6f6-b38f-4e7d-9927-4798ec363e90</vt:lpwstr>
  </property>
  <property fmtid="{D5CDD505-2E9C-101B-9397-08002B2CF9AE}" pid="9" name="MSIP_Label_defa4170-0d19-0005-0004-bc88714345d2_ActionId">
    <vt:lpwstr>77d78d3e-7ca0-4dd8-aab4-7718e0496745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50, 3, 0, 1</vt:lpwstr>
  </property>
</Properties>
</file>