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26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5BA3"/>
    <a:srgbClr val="07F0FE"/>
    <a:srgbClr val="D81E7A"/>
    <a:srgbClr val="DE1E7F"/>
    <a:srgbClr val="9561A7"/>
    <a:srgbClr val="01EFFE"/>
    <a:srgbClr val="D02D8A"/>
    <a:srgbClr val="23D1EB"/>
    <a:srgbClr val="13151A"/>
    <a:srgbClr val="15141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254"/>
    <p:restoredTop sz="94658"/>
  </p:normalViewPr>
  <p:slideViewPr>
    <p:cSldViewPr snapToGrid="0" snapToObjects="1">
      <p:cViewPr>
        <p:scale>
          <a:sx n="82" d="100"/>
          <a:sy n="82" d="100"/>
        </p:scale>
        <p:origin x="616" y="896"/>
      </p:cViewPr>
      <p:guideLst>
        <p:guide orient="horz" pos="2126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.xml"/><Relationship Id="rId1" Type="http://schemas.openxmlformats.org/officeDocument/2006/relationships/tags" Target="../tags/tag1.xml"/><Relationship Id="rId5" Type="http://schemas.openxmlformats.org/officeDocument/2006/relationships/image" Target="../media/image2.png"/><Relationship Id="rId4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封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" descr="hero-bg.jpg"/>
          <p:cNvPicPr>
            <a:picLocks noChangeAspect="1"/>
          </p:cNvPicPr>
          <p:nvPr userDrawn="1"/>
        </p:nvPicPr>
        <p:blipFill>
          <a:blip r:embed="rId4"/>
          <a:srcRect b="6378"/>
          <a:stretch>
            <a:fillRect/>
          </a:stretch>
        </p:blipFill>
        <p:spPr>
          <a:xfrm>
            <a:off x="0" y="0"/>
            <a:ext cx="12192000" cy="7005453"/>
          </a:xfrm>
          <a:prstGeom prst="rect">
            <a:avLst/>
          </a:prstGeom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F6A00E03-E60C-60E9-8A49-3ED06E5E9D1B}"/>
              </a:ext>
            </a:extLst>
          </p:cNvPr>
          <p:cNvSpPr/>
          <p:nvPr userDrawn="1"/>
        </p:nvSpPr>
        <p:spPr>
          <a:xfrm>
            <a:off x="-287383" y="-261257"/>
            <a:ext cx="12801599" cy="7471954"/>
          </a:xfrm>
          <a:prstGeom prst="rect">
            <a:avLst/>
          </a:prstGeom>
          <a:gradFill>
            <a:gsLst>
              <a:gs pos="0">
                <a:schemeClr val="tx1"/>
              </a:gs>
              <a:gs pos="13000">
                <a:schemeClr val="tx1">
                  <a:alpha val="92000"/>
                </a:schemeClr>
              </a:gs>
              <a:gs pos="67000">
                <a:schemeClr val="tx1">
                  <a:alpha val="79000"/>
                </a:schemeClr>
              </a:gs>
              <a:gs pos="43000">
                <a:schemeClr val="tx1">
                  <a:alpha val="61000"/>
                </a:schemeClr>
              </a:gs>
              <a:gs pos="100000">
                <a:schemeClr val="tx1"/>
              </a:gs>
            </a:gsLst>
            <a:lin ang="5400000" scaled="1"/>
          </a:gra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schemeClr val="accent3">
                  <a:alpha val="50000"/>
                </a:schemeClr>
              </a:solidFill>
            </a:endParaRPr>
          </a:p>
        </p:txBody>
      </p:sp>
      <p:grpSp>
        <p:nvGrpSpPr>
          <p:cNvPr id="41" name="组合 40"/>
          <p:cNvGrpSpPr/>
          <p:nvPr userDrawn="1"/>
        </p:nvGrpSpPr>
        <p:grpSpPr>
          <a:xfrm>
            <a:off x="594360" y="4169410"/>
            <a:ext cx="3030220" cy="36830"/>
            <a:chOff x="7200" y="6552"/>
            <a:chExt cx="4772" cy="58"/>
          </a:xfrm>
        </p:grpSpPr>
        <p:sp>
          <p:nvSpPr>
            <p:cNvPr id="15" name="Rectangle 14"/>
            <p:cNvSpPr/>
            <p:nvPr/>
          </p:nvSpPr>
          <p:spPr>
            <a:xfrm>
              <a:off x="7200" y="6552"/>
              <a:ext cx="1208" cy="58"/>
            </a:xfrm>
            <a:prstGeom prst="rect">
              <a:avLst/>
            </a:prstGeom>
            <a:solidFill>
              <a:srgbClr val="0891B2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6" name="Rectangle 15"/>
            <p:cNvSpPr/>
            <p:nvPr/>
          </p:nvSpPr>
          <p:spPr>
            <a:xfrm>
              <a:off x="8388" y="6552"/>
              <a:ext cx="1208" cy="58"/>
            </a:xfrm>
            <a:prstGeom prst="rect">
              <a:avLst/>
            </a:prstGeom>
            <a:solidFill>
              <a:srgbClr val="059669">
                <a:lumMod val="75000"/>
                <a:lumOff val="25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7" name="Rectangle 16"/>
            <p:cNvSpPr/>
            <p:nvPr/>
          </p:nvSpPr>
          <p:spPr>
            <a:xfrm>
              <a:off x="9576" y="6552"/>
              <a:ext cx="1208" cy="58"/>
            </a:xfrm>
            <a:prstGeom prst="rect">
              <a:avLst/>
            </a:prstGeom>
            <a:solidFill>
              <a:srgbClr val="059669">
                <a:lumMod val="85000"/>
                <a:lumOff val="15000"/>
              </a:srgbClr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  <p:sp>
          <p:nvSpPr>
            <p:cNvPr id="18" name="Rectangle 17"/>
            <p:cNvSpPr/>
            <p:nvPr/>
          </p:nvSpPr>
          <p:spPr>
            <a:xfrm>
              <a:off x="10764" y="6552"/>
              <a:ext cx="1208" cy="58"/>
            </a:xfrm>
            <a:prstGeom prst="rect">
              <a:avLst/>
            </a:prstGeom>
            <a:solidFill>
              <a:srgbClr val="4F46E5"/>
            </a:solidFill>
            <a:ln>
              <a:noFill/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/>
            </a:p>
          </p:txBody>
        </p:sp>
      </p:grpSp>
      <p:sp>
        <p:nvSpPr>
          <p:cNvPr id="20" name="Rounded Rectangle 19"/>
          <p:cNvSpPr/>
          <p:nvPr userDrawn="1"/>
        </p:nvSpPr>
        <p:spPr>
          <a:xfrm>
            <a:off x="6095365" y="6014085"/>
            <a:ext cx="1828800" cy="411480"/>
          </a:xfrm>
          <a:prstGeom prst="roundRect">
            <a:avLst>
              <a:gd name="adj" fmla="val 50000"/>
            </a:avLst>
          </a:prstGeom>
          <a:solidFill>
            <a:srgbClr val="0891B2">
              <a:lumMod val="25000"/>
              <a:lumOff val="75000"/>
              <a:alpha val="8000"/>
            </a:srgbClr>
          </a:solidFill>
          <a:ln w="6350">
            <a:solidFill>
              <a:srgbClr val="0891B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Rounded Rectangle 21"/>
          <p:cNvSpPr/>
          <p:nvPr userDrawn="1"/>
        </p:nvSpPr>
        <p:spPr>
          <a:xfrm>
            <a:off x="8107045" y="6014085"/>
            <a:ext cx="1828800" cy="411480"/>
          </a:xfrm>
          <a:prstGeom prst="roundRect">
            <a:avLst>
              <a:gd name="adj" fmla="val 50000"/>
            </a:avLst>
          </a:prstGeom>
          <a:solidFill>
            <a:srgbClr val="4F46E5">
              <a:lumMod val="25000"/>
              <a:lumOff val="75000"/>
              <a:alpha val="8000"/>
            </a:srgbClr>
          </a:solidFill>
          <a:ln w="6350">
            <a:solidFill>
              <a:srgbClr val="4F46E5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4" name="Rounded Rectangle 23"/>
          <p:cNvSpPr/>
          <p:nvPr userDrawn="1"/>
        </p:nvSpPr>
        <p:spPr>
          <a:xfrm>
            <a:off x="10118725" y="6014085"/>
            <a:ext cx="1828800" cy="411480"/>
          </a:xfrm>
          <a:prstGeom prst="roundRect">
            <a:avLst>
              <a:gd name="adj" fmla="val 50000"/>
            </a:avLst>
          </a:prstGeom>
          <a:solidFill>
            <a:srgbClr val="059669">
              <a:lumMod val="25000"/>
              <a:lumOff val="75000"/>
              <a:alpha val="8000"/>
            </a:srgbClr>
          </a:solidFill>
          <a:ln w="6350">
            <a:solidFill>
              <a:srgbClr val="05966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42" name="组合 41"/>
          <p:cNvGrpSpPr/>
          <p:nvPr userDrawn="1"/>
        </p:nvGrpSpPr>
        <p:grpSpPr>
          <a:xfrm>
            <a:off x="299085" y="347980"/>
            <a:ext cx="3337560" cy="411480"/>
            <a:chOff x="471" y="548"/>
            <a:chExt cx="5256" cy="648"/>
          </a:xfrm>
        </p:grpSpPr>
        <p:pic>
          <p:nvPicPr>
            <p:cNvPr id="12" name="Picture 11" descr="CPE_logo.png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471" y="548"/>
              <a:ext cx="648" cy="648"/>
            </a:xfrm>
            <a:prstGeom prst="rect">
              <a:avLst/>
            </a:prstGeom>
          </p:spPr>
        </p:pic>
        <p:sp>
          <p:nvSpPr>
            <p:cNvPr id="39" name="TextBox 13"/>
            <p:cNvSpPr txBox="1"/>
            <p:nvPr/>
          </p:nvSpPr>
          <p:spPr>
            <a:xfrm>
              <a:off x="1029" y="615"/>
              <a:ext cx="4698" cy="58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b="1" i="0" dirty="0">
                  <a:gradFill>
                    <a:gsLst>
                      <a:gs pos="0">
                        <a:srgbClr val="1DD6EF"/>
                      </a:gs>
                      <a:gs pos="100000">
                        <a:srgbClr val="EA157B"/>
                      </a:gs>
                    </a:gsLst>
                    <a:lin ang="2700000" scaled="1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AI音乐CPE研究中心</a:t>
              </a:r>
            </a:p>
          </p:txBody>
        </p:sp>
      </p:grpSp>
      <p:sp>
        <p:nvSpPr>
          <p:cNvPr id="7" name="标题 6"/>
          <p:cNvSpPr>
            <a:spLocks noGrp="1"/>
          </p:cNvSpPr>
          <p:nvPr>
            <p:ph type="ctrTitle"/>
            <p:custDataLst>
              <p:tags r:id="rId1"/>
            </p:custDataLst>
          </p:nvPr>
        </p:nvSpPr>
        <p:spPr>
          <a:xfrm>
            <a:off x="527050" y="1196340"/>
            <a:ext cx="9798685" cy="1956435"/>
          </a:xfrm>
        </p:spPr>
        <p:txBody>
          <a:bodyPr lIns="90000" tIns="46800" rIns="90000" bIns="46800" anchor="b" anchorCtr="0">
            <a:normAutofit/>
          </a:bodyPr>
          <a:lstStyle>
            <a:lvl1pPr marL="0" marR="0" lvl="0" algn="l" defTabSz="457200" rtl="0" eaLnBrk="1" fontAlgn="auto" latinLnBrk="0" hangingPunct="1">
              <a:lnSpc>
                <a:spcPct val="100000"/>
              </a:lnSpc>
              <a:spcBef>
                <a:spcPct val="0"/>
              </a:spcBef>
              <a:buClrTx/>
              <a:buSzTx/>
              <a:buFontTx/>
              <a:buNone/>
              <a:defRPr kumimoji="0" lang="en-US" sz="5200" b="1" i="0" u="none" strike="noStrike" kern="1200" cap="none" spc="0" normalizeH="0" baseline="0" noProof="1">
                <a:gradFill flip="none" rotWithShape="1">
                  <a:gsLst>
                    <a:gs pos="0">
                      <a:srgbClr val="24D5EF"/>
                    </a:gs>
                    <a:gs pos="93000">
                      <a:srgbClr val="AC2F78"/>
                    </a:gs>
                  </a:gsLst>
                  <a:lin ang="0" scaled="1"/>
                  <a:tileRect/>
                </a:gradFill>
                <a:latin typeface="方正大黑体_GBK" panose="02010600010101010101" charset="-122"/>
                <a:ea typeface="方正大黑体_GBK" panose="02010600010101010101" charset="-122"/>
                <a:cs typeface="+mn-cs"/>
              </a:defRPr>
            </a:lvl1pPr>
          </a:lstStyle>
          <a:p>
            <a:r>
              <a:rPr lang="zh-CN" altLang="en-US" dirty="0"/>
              <a:t>单击此处编辑母版标题样式</a:t>
            </a:r>
          </a:p>
        </p:txBody>
      </p:sp>
      <p:sp>
        <p:nvSpPr>
          <p:cNvPr id="30" name="副标题 29"/>
          <p:cNvSpPr>
            <a:spLocks noGrp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594360" y="3422015"/>
            <a:ext cx="9798685" cy="699770"/>
          </a:xfrm>
        </p:spPr>
        <p:txBody>
          <a:bodyPr lIns="90000" tIns="46800" rIns="90000" bIns="46800">
            <a:normAutofit/>
          </a:bodyPr>
          <a:lstStyle>
            <a:lvl1pPr marL="0" marR="0" lvl="0" indent="0" algn="just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buClrTx/>
              <a:buSzTx/>
              <a:buFontTx/>
              <a:buNone/>
              <a:defRPr kumimoji="0" sz="2400" b="0" i="0" u="none" strike="noStrike" kern="0" cap="none" spc="100" normalizeH="0" baseline="0" noProof="1">
                <a:solidFill>
                  <a:srgbClr val="8C8B9B"/>
                </a:solidFill>
                <a:uFillTx/>
                <a:latin typeface="Times New Roman Regular" panose="02020603050405020304" charset="0"/>
                <a:ea typeface="方正小标宋简体" panose="02000000000000000000" charset="-122"/>
                <a:cs typeface="Times New Roman Regular" panose="0202060305040502030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dirty="0"/>
              <a:t>单击此处编辑母版副标题样式</a:t>
            </a:r>
          </a:p>
        </p:txBody>
      </p:sp>
      <p:sp>
        <p:nvSpPr>
          <p:cNvPr id="35" name="文本占位符 34">
            <a:extLst>
              <a:ext uri="{FF2B5EF4-FFF2-40B4-BE49-F238E27FC236}">
                <a16:creationId xmlns:a16="http://schemas.microsoft.com/office/drawing/2014/main" id="{24926157-D9BF-AE00-9FA1-7F81B4098FD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94360" y="4379618"/>
            <a:ext cx="9798685" cy="1560807"/>
          </a:xfrm>
        </p:spPr>
        <p:txBody>
          <a:bodyPr/>
          <a:lstStyle>
            <a:lvl1pPr>
              <a:buNone/>
              <a:defRPr lang="zh-CN" altLang="en-US" sz="1800" b="0" kern="1200" dirty="0" smtClean="0">
                <a:solidFill>
                  <a:srgbClr val="8D8C9C"/>
                </a:solidFill>
                <a:latin typeface="PingFang SC" panose="020B0400000000000000" charset="-122"/>
                <a:ea typeface="+mn-ea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单击此处编辑母版文本样式</a:t>
            </a:r>
          </a:p>
        </p:txBody>
      </p:sp>
      <p:sp>
        <p:nvSpPr>
          <p:cNvPr id="14" name="文本占位符 13">
            <a:extLst>
              <a:ext uri="{FF2B5EF4-FFF2-40B4-BE49-F238E27FC236}">
                <a16:creationId xmlns:a16="http://schemas.microsoft.com/office/drawing/2014/main" id="{161688F8-5EC1-56E5-3CC0-7B6C96F7EBF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100681" y="6014085"/>
            <a:ext cx="1815618" cy="414614"/>
          </a:xfrm>
          <a:noFill/>
        </p:spPr>
        <p:txBody>
          <a:bodyPr wrap="none" anchor="ctr" anchorCtr="0">
            <a:normAutofit/>
          </a:bodyPr>
          <a:lstStyle>
            <a:lvl1pPr algn="ctr">
              <a:buNone/>
              <a:defRPr lang="zh-CN" altLang="en-US" sz="1400" b="1" dirty="0" smtClean="0">
                <a:solidFill>
                  <a:srgbClr val="07F0FE"/>
                </a:solidFill>
                <a:latin typeface="SF Pro Display"/>
              </a:defRPr>
            </a:lvl1pPr>
            <a:lvl2pPr>
              <a:buNone/>
              <a:defRPr/>
            </a:lvl2pPr>
          </a:lstStyle>
          <a:p>
            <a:pPr marL="0"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1" lang="zh-CN" altLang="en-US" dirty="0"/>
              <a:t>关键词</a:t>
            </a:r>
            <a:r>
              <a:rPr kumimoji="1" lang="en-US" altLang="zh-CN" dirty="0"/>
              <a:t>1</a:t>
            </a:r>
            <a:endParaRPr kumimoji="1" lang="zh-CN" altLang="en-US" dirty="0"/>
          </a:p>
        </p:txBody>
      </p:sp>
      <p:sp>
        <p:nvSpPr>
          <p:cNvPr id="31" name="文本占位符 30">
            <a:extLst>
              <a:ext uri="{FF2B5EF4-FFF2-40B4-BE49-F238E27FC236}">
                <a16:creationId xmlns:a16="http://schemas.microsoft.com/office/drawing/2014/main" id="{DDD3940E-311A-BFB9-EB35-C6FA485A5EC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8110978" y="6015652"/>
            <a:ext cx="1828800" cy="411480"/>
          </a:xfrm>
        </p:spPr>
        <p:txBody>
          <a:bodyPr anchor="ctr"/>
          <a:lstStyle>
            <a:lvl1pPr algn="ctr">
              <a:buNone/>
              <a:defRPr lang="zh-CN" altLang="en-US" sz="1400" b="1" kern="1200" dirty="0">
                <a:solidFill>
                  <a:srgbClr val="9A5BA3"/>
                </a:solidFill>
                <a:latin typeface="SF Pro Display"/>
                <a:ea typeface="+mn-ea"/>
                <a:cs typeface="+mn-cs"/>
              </a:defRPr>
            </a:lvl1pPr>
          </a:lstStyle>
          <a:p>
            <a:pPr lvl="0"/>
            <a:r>
              <a:rPr kumimoji="1" lang="zh-CN" altLang="en-US" dirty="0"/>
              <a:t>关键词</a:t>
            </a:r>
            <a:r>
              <a:rPr kumimoji="1" lang="en-US" altLang="zh-CN" dirty="0"/>
              <a:t>2</a:t>
            </a:r>
            <a:endParaRPr kumimoji="1" lang="zh-CN" altLang="en-US" dirty="0"/>
          </a:p>
        </p:txBody>
      </p:sp>
      <p:sp>
        <p:nvSpPr>
          <p:cNvPr id="32" name="文本占位符 13">
            <a:extLst>
              <a:ext uri="{FF2B5EF4-FFF2-40B4-BE49-F238E27FC236}">
                <a16:creationId xmlns:a16="http://schemas.microsoft.com/office/drawing/2014/main" id="{71D799A5-00CB-239F-46FC-9FD2684B4350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10138104" y="6014085"/>
            <a:ext cx="1815618" cy="414614"/>
          </a:xfrm>
          <a:noFill/>
        </p:spPr>
        <p:txBody>
          <a:bodyPr wrap="none" anchor="ctr" anchorCtr="0">
            <a:normAutofit/>
          </a:bodyPr>
          <a:lstStyle>
            <a:lvl1pPr algn="ctr">
              <a:buNone/>
              <a:defRPr lang="zh-CN" altLang="en-US" sz="1400" b="1" kern="1200" dirty="0" smtClean="0">
                <a:solidFill>
                  <a:srgbClr val="D81E7A"/>
                </a:solidFill>
                <a:latin typeface="SF Pro Display"/>
                <a:ea typeface="+mn-ea"/>
                <a:cs typeface="+mn-cs"/>
              </a:defRPr>
            </a:lvl1pPr>
            <a:lvl2pPr>
              <a:buNone/>
              <a:defRPr/>
            </a:lvl2pPr>
          </a:lstStyle>
          <a:p>
            <a:pPr marL="0" marR="0" lvl="0" indent="0" algn="ctr" fontAlgn="auto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1" lang="zh-CN" altLang="en-US" dirty="0"/>
              <a:t>关键词</a:t>
            </a:r>
            <a:r>
              <a:rPr kumimoji="1" lang="en-US" altLang="zh-CN" dirty="0"/>
              <a:t>3</a:t>
            </a:r>
            <a:endParaRPr kumimoji="1"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页-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4">
            <a:extLst>
              <a:ext uri="{FF2B5EF4-FFF2-40B4-BE49-F238E27FC236}">
                <a16:creationId xmlns:a16="http://schemas.microsoft.com/office/drawing/2014/main" id="{F15DD344-4EA2-57B5-54E4-9B61AC41AB10}"/>
              </a:ext>
            </a:extLst>
          </p:cNvPr>
          <p:cNvSpPr/>
          <p:nvPr userDrawn="1"/>
        </p:nvSpPr>
        <p:spPr>
          <a:xfrm>
            <a:off x="-1097280" y="-731520"/>
            <a:ext cx="3200400" cy="3200400"/>
          </a:xfrm>
          <a:prstGeom prst="ellipse">
            <a:avLst/>
          </a:prstGeom>
          <a:solidFill>
            <a:srgbClr val="0891B2">
              <a:alpha val="2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7D1CAF3-5870-9A52-916A-6A4A90F4EB58}"/>
              </a:ext>
            </a:extLst>
          </p:cNvPr>
          <p:cNvSpPr/>
          <p:nvPr userDrawn="1"/>
        </p:nvSpPr>
        <p:spPr>
          <a:xfrm>
            <a:off x="-391886" y="-365760"/>
            <a:ext cx="13010606" cy="7524206"/>
          </a:xfrm>
          <a:prstGeom prst="rect">
            <a:avLst/>
          </a:prstGeom>
          <a:gradFill>
            <a:gsLst>
              <a:gs pos="0">
                <a:schemeClr val="tx1"/>
              </a:gs>
              <a:gs pos="13000">
                <a:schemeClr val="tx1">
                  <a:alpha val="92000"/>
                </a:schemeClr>
              </a:gs>
              <a:gs pos="67000">
                <a:schemeClr val="tx1">
                  <a:alpha val="79000"/>
                </a:schemeClr>
              </a:gs>
              <a:gs pos="43000">
                <a:schemeClr val="tx1">
                  <a:alpha val="61000"/>
                </a:schemeClr>
              </a:gs>
              <a:gs pos="100000">
                <a:schemeClr val="tx1"/>
              </a:gs>
            </a:gsLst>
            <a:lin ang="5400000" scaled="1"/>
          </a:gra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schemeClr val="accent3">
                  <a:alpha val="50000"/>
                </a:schemeClr>
              </a:solidFill>
            </a:endParaRPr>
          </a:p>
        </p:txBody>
      </p:sp>
      <p:sp>
        <p:nvSpPr>
          <p:cNvPr id="8" name="Oval 5">
            <a:extLst>
              <a:ext uri="{FF2B5EF4-FFF2-40B4-BE49-F238E27FC236}">
                <a16:creationId xmlns:a16="http://schemas.microsoft.com/office/drawing/2014/main" id="{D5F6C858-817B-4221-1E63-0FEF9358BC20}"/>
              </a:ext>
            </a:extLst>
          </p:cNvPr>
          <p:cNvSpPr/>
          <p:nvPr userDrawn="1"/>
        </p:nvSpPr>
        <p:spPr>
          <a:xfrm>
            <a:off x="9601200" y="5029200"/>
            <a:ext cx="3657600" cy="3657600"/>
          </a:xfrm>
          <a:prstGeom prst="ellipse">
            <a:avLst/>
          </a:prstGeom>
          <a:solidFill>
            <a:srgbClr val="059669">
              <a:alpha val="2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Oval 6">
            <a:extLst>
              <a:ext uri="{FF2B5EF4-FFF2-40B4-BE49-F238E27FC236}">
                <a16:creationId xmlns:a16="http://schemas.microsoft.com/office/drawing/2014/main" id="{1CA7D9D5-539F-4B35-3DEF-45CBC5AC2202}"/>
              </a:ext>
            </a:extLst>
          </p:cNvPr>
          <p:cNvSpPr/>
          <p:nvPr userDrawn="1"/>
        </p:nvSpPr>
        <p:spPr>
          <a:xfrm>
            <a:off x="10380616" y="544576"/>
            <a:ext cx="1645920" cy="1645920"/>
          </a:xfrm>
          <a:prstGeom prst="ellipse">
            <a:avLst/>
          </a:prstGeom>
          <a:solidFill>
            <a:srgbClr val="4F46E5">
              <a:alpha val="7047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3">
            <a:extLst>
              <a:ext uri="{FF2B5EF4-FFF2-40B4-BE49-F238E27FC236}">
                <a16:creationId xmlns:a16="http://schemas.microsoft.com/office/drawing/2014/main" id="{2C855C9D-0048-C948-A5B1-6A72666D4B49}"/>
              </a:ext>
            </a:extLst>
          </p:cNvPr>
          <p:cNvSpPr/>
          <p:nvPr userDrawn="1"/>
        </p:nvSpPr>
        <p:spPr>
          <a:xfrm>
            <a:off x="731520" y="1143000"/>
            <a:ext cx="500380" cy="32004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4">
            <a:extLst>
              <a:ext uri="{FF2B5EF4-FFF2-40B4-BE49-F238E27FC236}">
                <a16:creationId xmlns:a16="http://schemas.microsoft.com/office/drawing/2014/main" id="{01E023EB-21EF-510F-7BE4-1EAB5764076A}"/>
              </a:ext>
            </a:extLst>
          </p:cNvPr>
          <p:cNvSpPr/>
          <p:nvPr userDrawn="1"/>
        </p:nvSpPr>
        <p:spPr>
          <a:xfrm>
            <a:off x="1219200" y="1143000"/>
            <a:ext cx="500380" cy="32004"/>
          </a:xfrm>
          <a:prstGeom prst="rect">
            <a:avLst/>
          </a:prstGeom>
          <a:solidFill>
            <a:srgbClr val="0891B2">
              <a:lumMod val="75000"/>
              <a:lumOff val="2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5">
            <a:extLst>
              <a:ext uri="{FF2B5EF4-FFF2-40B4-BE49-F238E27FC236}">
                <a16:creationId xmlns:a16="http://schemas.microsoft.com/office/drawing/2014/main" id="{29874B2A-91F1-72BD-2C6D-00D56AA7B6E7}"/>
              </a:ext>
            </a:extLst>
          </p:cNvPr>
          <p:cNvSpPr/>
          <p:nvPr userDrawn="1"/>
        </p:nvSpPr>
        <p:spPr>
          <a:xfrm>
            <a:off x="1706880" y="1143000"/>
            <a:ext cx="500380" cy="32004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6">
            <a:extLst>
              <a:ext uri="{FF2B5EF4-FFF2-40B4-BE49-F238E27FC236}">
                <a16:creationId xmlns:a16="http://schemas.microsoft.com/office/drawing/2014/main" id="{5D65C9DE-87ED-A1A7-6769-E95CD8FA3410}"/>
              </a:ext>
            </a:extLst>
          </p:cNvPr>
          <p:cNvSpPr/>
          <p:nvPr userDrawn="1"/>
        </p:nvSpPr>
        <p:spPr>
          <a:xfrm>
            <a:off x="2194560" y="1143000"/>
            <a:ext cx="500380" cy="32004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23" name="组合 22">
            <a:extLst>
              <a:ext uri="{FF2B5EF4-FFF2-40B4-BE49-F238E27FC236}">
                <a16:creationId xmlns:a16="http://schemas.microsoft.com/office/drawing/2014/main" id="{FCCC386C-177C-8502-7FAF-03F970C15793}"/>
              </a:ext>
            </a:extLst>
          </p:cNvPr>
          <p:cNvGrpSpPr/>
          <p:nvPr userDrawn="1"/>
        </p:nvGrpSpPr>
        <p:grpSpPr>
          <a:xfrm>
            <a:off x="9625965" y="111760"/>
            <a:ext cx="3337560" cy="411480"/>
            <a:chOff x="471" y="548"/>
            <a:chExt cx="5256" cy="648"/>
          </a:xfrm>
        </p:grpSpPr>
        <p:pic>
          <p:nvPicPr>
            <p:cNvPr id="24" name="Picture 11" descr="CPE_logo.png">
              <a:extLst>
                <a:ext uri="{FF2B5EF4-FFF2-40B4-BE49-F238E27FC236}">
                  <a16:creationId xmlns:a16="http://schemas.microsoft.com/office/drawing/2014/main" id="{DFE52D38-1848-FBDF-C0CB-BC4538F3C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1" y="548"/>
              <a:ext cx="648" cy="648"/>
            </a:xfrm>
            <a:prstGeom prst="rect">
              <a:avLst/>
            </a:prstGeom>
          </p:spPr>
        </p:pic>
        <p:sp>
          <p:nvSpPr>
            <p:cNvPr id="25" name="TextBox 13">
              <a:extLst>
                <a:ext uri="{FF2B5EF4-FFF2-40B4-BE49-F238E27FC236}">
                  <a16:creationId xmlns:a16="http://schemas.microsoft.com/office/drawing/2014/main" id="{5E0F441D-A1A8-3CB4-0D10-DE1CFC6A06D6}"/>
                </a:ext>
              </a:extLst>
            </p:cNvPr>
            <p:cNvSpPr txBox="1"/>
            <p:nvPr/>
          </p:nvSpPr>
          <p:spPr>
            <a:xfrm>
              <a:off x="1029" y="615"/>
              <a:ext cx="4698" cy="58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lang="en" altLang="zh-CN" b="1" i="0" dirty="0">
                  <a:gradFill>
                    <a:gsLst>
                      <a:gs pos="0">
                        <a:srgbClr val="23D1EB"/>
                      </a:gs>
                      <a:gs pos="100000">
                        <a:srgbClr val="D02D8A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AI</a:t>
              </a:r>
              <a:r>
                <a:rPr lang="zh-CN" altLang="en-US" b="1" i="0" dirty="0">
                  <a:gradFill>
                    <a:gsLst>
                      <a:gs pos="0">
                        <a:srgbClr val="23D1EB"/>
                      </a:gs>
                      <a:gs pos="100000">
                        <a:srgbClr val="D02D8A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音乐</a:t>
              </a:r>
              <a:r>
                <a:rPr lang="en" altLang="zh-CN" b="1" i="0" dirty="0">
                  <a:gradFill>
                    <a:gsLst>
                      <a:gs pos="0">
                        <a:srgbClr val="23D1EB"/>
                      </a:gs>
                      <a:gs pos="100000">
                        <a:srgbClr val="D02D8A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CPE</a:t>
              </a:r>
              <a:r>
                <a:rPr lang="zh-CN" altLang="en-US" b="1" i="0" dirty="0">
                  <a:gradFill>
                    <a:gsLst>
                      <a:gs pos="0">
                        <a:srgbClr val="23D1EB"/>
                      </a:gs>
                      <a:gs pos="100000">
                        <a:srgbClr val="D02D8A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研究中心</a:t>
              </a:r>
            </a:p>
          </p:txBody>
        </p:sp>
      </p:grpSp>
      <p:sp>
        <p:nvSpPr>
          <p:cNvPr id="27" name="标题 26">
            <a:extLst>
              <a:ext uri="{FF2B5EF4-FFF2-40B4-BE49-F238E27FC236}">
                <a16:creationId xmlns:a16="http://schemas.microsoft.com/office/drawing/2014/main" id="{9F68A8F5-E7D3-5888-1DD1-E3357610C57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6233" y="653733"/>
            <a:ext cx="10619951" cy="485458"/>
          </a:xfrm>
        </p:spPr>
        <p:txBody>
          <a:bodyPr/>
          <a:lstStyle>
            <a:lvl1pPr algn="l">
              <a:defRPr lang="zh-CN" altLang="en-US" sz="3000" kern="1200" dirty="0">
                <a:solidFill>
                  <a:schemeClr val="bg1"/>
                </a:solidFill>
                <a:latin typeface="黑体" charset="0"/>
                <a:ea typeface="黑体" charset="0"/>
                <a:cs typeface="+mn-cs"/>
              </a:defRPr>
            </a:lvl1pPr>
          </a:lstStyle>
          <a:p>
            <a:r>
              <a:rPr kumimoji="1" lang="zh-CN" altLang="en-US" dirty="0"/>
              <a:t>单击此处编辑标题</a:t>
            </a:r>
          </a:p>
        </p:txBody>
      </p:sp>
      <p:sp>
        <p:nvSpPr>
          <p:cNvPr id="32" name="日期占位符 31">
            <a:extLst>
              <a:ext uri="{FF2B5EF4-FFF2-40B4-BE49-F238E27FC236}">
                <a16:creationId xmlns:a16="http://schemas.microsoft.com/office/drawing/2014/main" id="{FA9920DE-0A76-65BA-7100-3783822C381E}"/>
              </a:ext>
            </a:extLst>
          </p:cNvPr>
          <p:cNvSpPr>
            <a:spLocks noGrp="1"/>
          </p:cNvSpPr>
          <p:nvPr>
            <p:ph type="dt" sz="half" idx="19"/>
          </p:nvPr>
        </p:nvSpPr>
        <p:spPr>
          <a:xfrm>
            <a:off x="11064239" y="6377214"/>
            <a:ext cx="1049655" cy="365125"/>
          </a:xfrm>
        </p:spPr>
        <p:txBody>
          <a:bodyPr>
            <a:normAutofit/>
          </a:bodyPr>
          <a:lstStyle>
            <a:lvl1pPr algn="r">
              <a:defRPr/>
            </a:lvl1pPr>
          </a:lstStyle>
          <a:p>
            <a:fld id="{77F05151-E5FA-E549-9864-FD5DC96AFF50}" type="datetime1">
              <a:rPr lang="zh-CN" altLang="en-US" smtClean="0"/>
              <a:pPr/>
              <a:t>2026/5/17</a:t>
            </a:fld>
            <a:endParaRPr lang="en-US" dirty="0"/>
          </a:p>
        </p:txBody>
      </p:sp>
      <p:sp>
        <p:nvSpPr>
          <p:cNvPr id="33" name="页脚占位符 32">
            <a:extLst>
              <a:ext uri="{FF2B5EF4-FFF2-40B4-BE49-F238E27FC236}">
                <a16:creationId xmlns:a16="http://schemas.microsoft.com/office/drawing/2014/main" id="{C6AD80C4-CBEB-4EB5-3B3D-6B0044E28C3A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>
          <a:xfrm>
            <a:off x="2389302" y="6382872"/>
            <a:ext cx="799131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4" name="灯片编号占位符 33">
            <a:extLst>
              <a:ext uri="{FF2B5EF4-FFF2-40B4-BE49-F238E27FC236}">
                <a16:creationId xmlns:a16="http://schemas.microsoft.com/office/drawing/2014/main" id="{FA7C448C-E3AD-CB4C-A9DD-58D95866CB36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>
          <a:xfrm>
            <a:off x="127851" y="6377214"/>
            <a:ext cx="2133600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fld id="{C1FF6DA9-008F-8B48-92A6-B652298478B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文本占位符 34">
            <a:extLst>
              <a:ext uri="{FF2B5EF4-FFF2-40B4-BE49-F238E27FC236}">
                <a16:creationId xmlns:a16="http://schemas.microsoft.com/office/drawing/2014/main" id="{C76E89CC-CEA8-5429-D431-214CFF6EA91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66234" y="393700"/>
            <a:ext cx="1237227" cy="260032"/>
          </a:xfrm>
        </p:spPr>
        <p:txBody>
          <a:bodyPr anchor="t"/>
          <a:lstStyle>
            <a:lvl1pPr>
              <a:buNone/>
              <a:defRPr lang="zh-CN" altLang="en-US" sz="1300" b="1" kern="1200" dirty="0">
                <a:solidFill>
                  <a:srgbClr val="0891B2"/>
                </a:solidFill>
                <a:latin typeface="SF Pro Display"/>
                <a:ea typeface="+mn-ea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en-US" altLang="zh-CN" dirty="0"/>
              <a:t>Chapter</a:t>
            </a:r>
            <a:r>
              <a:rPr kumimoji="1" lang="zh-CN" altLang="en-US" dirty="0"/>
              <a:t> </a:t>
            </a:r>
            <a:r>
              <a:rPr kumimoji="1" lang="en-US" altLang="zh-CN" dirty="0"/>
              <a:t>X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842030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页4框有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4">
            <a:extLst>
              <a:ext uri="{FF2B5EF4-FFF2-40B4-BE49-F238E27FC236}">
                <a16:creationId xmlns:a16="http://schemas.microsoft.com/office/drawing/2014/main" id="{F15DD344-4EA2-57B5-54E4-9B61AC41AB10}"/>
              </a:ext>
            </a:extLst>
          </p:cNvPr>
          <p:cNvSpPr/>
          <p:nvPr userDrawn="1"/>
        </p:nvSpPr>
        <p:spPr>
          <a:xfrm>
            <a:off x="-1097280" y="-731520"/>
            <a:ext cx="3200400" cy="3200400"/>
          </a:xfrm>
          <a:prstGeom prst="ellipse">
            <a:avLst/>
          </a:prstGeom>
          <a:solidFill>
            <a:srgbClr val="0891B2">
              <a:alpha val="2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052F42A6-D63D-310C-ED71-8813791B6B6B}"/>
              </a:ext>
            </a:extLst>
          </p:cNvPr>
          <p:cNvSpPr/>
          <p:nvPr userDrawn="1"/>
        </p:nvSpPr>
        <p:spPr>
          <a:xfrm>
            <a:off x="-365760" y="-391886"/>
            <a:ext cx="12958354" cy="7602583"/>
          </a:xfrm>
          <a:prstGeom prst="rect">
            <a:avLst/>
          </a:prstGeom>
          <a:gradFill>
            <a:gsLst>
              <a:gs pos="0">
                <a:schemeClr val="tx1"/>
              </a:gs>
              <a:gs pos="13000">
                <a:schemeClr val="tx1">
                  <a:alpha val="92000"/>
                </a:schemeClr>
              </a:gs>
              <a:gs pos="67000">
                <a:schemeClr val="tx1">
                  <a:alpha val="79000"/>
                </a:schemeClr>
              </a:gs>
              <a:gs pos="43000">
                <a:schemeClr val="tx1">
                  <a:alpha val="61000"/>
                </a:schemeClr>
              </a:gs>
              <a:gs pos="100000">
                <a:schemeClr val="tx1"/>
              </a:gs>
            </a:gsLst>
            <a:lin ang="5400000" scaled="1"/>
          </a:gra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schemeClr val="accent3">
                  <a:alpha val="50000"/>
                </a:schemeClr>
              </a:solidFill>
            </a:endParaRPr>
          </a:p>
        </p:txBody>
      </p:sp>
      <p:sp>
        <p:nvSpPr>
          <p:cNvPr id="8" name="Oval 5">
            <a:extLst>
              <a:ext uri="{FF2B5EF4-FFF2-40B4-BE49-F238E27FC236}">
                <a16:creationId xmlns:a16="http://schemas.microsoft.com/office/drawing/2014/main" id="{D5F6C858-817B-4221-1E63-0FEF9358BC20}"/>
              </a:ext>
            </a:extLst>
          </p:cNvPr>
          <p:cNvSpPr/>
          <p:nvPr userDrawn="1"/>
        </p:nvSpPr>
        <p:spPr>
          <a:xfrm>
            <a:off x="9601200" y="5029200"/>
            <a:ext cx="3657600" cy="3657600"/>
          </a:xfrm>
          <a:prstGeom prst="ellipse">
            <a:avLst/>
          </a:prstGeom>
          <a:solidFill>
            <a:srgbClr val="059669">
              <a:alpha val="2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Oval 6">
            <a:extLst>
              <a:ext uri="{FF2B5EF4-FFF2-40B4-BE49-F238E27FC236}">
                <a16:creationId xmlns:a16="http://schemas.microsoft.com/office/drawing/2014/main" id="{1CA7D9D5-539F-4B35-3DEF-45CBC5AC2202}"/>
              </a:ext>
            </a:extLst>
          </p:cNvPr>
          <p:cNvSpPr/>
          <p:nvPr userDrawn="1"/>
        </p:nvSpPr>
        <p:spPr>
          <a:xfrm>
            <a:off x="10380616" y="544576"/>
            <a:ext cx="1645920" cy="1645920"/>
          </a:xfrm>
          <a:prstGeom prst="ellipse">
            <a:avLst/>
          </a:prstGeom>
          <a:solidFill>
            <a:srgbClr val="4F46E5">
              <a:alpha val="7047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3">
            <a:extLst>
              <a:ext uri="{FF2B5EF4-FFF2-40B4-BE49-F238E27FC236}">
                <a16:creationId xmlns:a16="http://schemas.microsoft.com/office/drawing/2014/main" id="{2C855C9D-0048-C948-A5B1-6A72666D4B49}"/>
              </a:ext>
            </a:extLst>
          </p:cNvPr>
          <p:cNvSpPr/>
          <p:nvPr userDrawn="1"/>
        </p:nvSpPr>
        <p:spPr>
          <a:xfrm>
            <a:off x="731520" y="1143000"/>
            <a:ext cx="500380" cy="32004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4">
            <a:extLst>
              <a:ext uri="{FF2B5EF4-FFF2-40B4-BE49-F238E27FC236}">
                <a16:creationId xmlns:a16="http://schemas.microsoft.com/office/drawing/2014/main" id="{01E023EB-21EF-510F-7BE4-1EAB5764076A}"/>
              </a:ext>
            </a:extLst>
          </p:cNvPr>
          <p:cNvSpPr/>
          <p:nvPr userDrawn="1"/>
        </p:nvSpPr>
        <p:spPr>
          <a:xfrm>
            <a:off x="1219200" y="1143000"/>
            <a:ext cx="500380" cy="32004"/>
          </a:xfrm>
          <a:prstGeom prst="rect">
            <a:avLst/>
          </a:prstGeom>
          <a:solidFill>
            <a:srgbClr val="0891B2">
              <a:lumMod val="75000"/>
              <a:lumOff val="2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5">
            <a:extLst>
              <a:ext uri="{FF2B5EF4-FFF2-40B4-BE49-F238E27FC236}">
                <a16:creationId xmlns:a16="http://schemas.microsoft.com/office/drawing/2014/main" id="{29874B2A-91F1-72BD-2C6D-00D56AA7B6E7}"/>
              </a:ext>
            </a:extLst>
          </p:cNvPr>
          <p:cNvSpPr/>
          <p:nvPr userDrawn="1"/>
        </p:nvSpPr>
        <p:spPr>
          <a:xfrm>
            <a:off x="1706880" y="1143000"/>
            <a:ext cx="500380" cy="32004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6">
            <a:extLst>
              <a:ext uri="{FF2B5EF4-FFF2-40B4-BE49-F238E27FC236}">
                <a16:creationId xmlns:a16="http://schemas.microsoft.com/office/drawing/2014/main" id="{5D65C9DE-87ED-A1A7-6769-E95CD8FA3410}"/>
              </a:ext>
            </a:extLst>
          </p:cNvPr>
          <p:cNvSpPr/>
          <p:nvPr userDrawn="1"/>
        </p:nvSpPr>
        <p:spPr>
          <a:xfrm>
            <a:off x="2194560" y="1143000"/>
            <a:ext cx="500380" cy="32004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23" name="组合 22">
            <a:extLst>
              <a:ext uri="{FF2B5EF4-FFF2-40B4-BE49-F238E27FC236}">
                <a16:creationId xmlns:a16="http://schemas.microsoft.com/office/drawing/2014/main" id="{FCCC386C-177C-8502-7FAF-03F970C15793}"/>
              </a:ext>
            </a:extLst>
          </p:cNvPr>
          <p:cNvGrpSpPr/>
          <p:nvPr userDrawn="1"/>
        </p:nvGrpSpPr>
        <p:grpSpPr>
          <a:xfrm>
            <a:off x="9625965" y="111760"/>
            <a:ext cx="3337560" cy="411480"/>
            <a:chOff x="471" y="548"/>
            <a:chExt cx="5256" cy="648"/>
          </a:xfrm>
        </p:grpSpPr>
        <p:pic>
          <p:nvPicPr>
            <p:cNvPr id="24" name="Picture 11" descr="CPE_logo.png">
              <a:extLst>
                <a:ext uri="{FF2B5EF4-FFF2-40B4-BE49-F238E27FC236}">
                  <a16:creationId xmlns:a16="http://schemas.microsoft.com/office/drawing/2014/main" id="{DFE52D38-1848-FBDF-C0CB-BC4538F3C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1" y="548"/>
              <a:ext cx="648" cy="648"/>
            </a:xfrm>
            <a:prstGeom prst="rect">
              <a:avLst/>
            </a:prstGeom>
          </p:spPr>
        </p:pic>
        <p:sp>
          <p:nvSpPr>
            <p:cNvPr id="25" name="TextBox 13">
              <a:extLst>
                <a:ext uri="{FF2B5EF4-FFF2-40B4-BE49-F238E27FC236}">
                  <a16:creationId xmlns:a16="http://schemas.microsoft.com/office/drawing/2014/main" id="{5E0F441D-A1A8-3CB4-0D10-DE1CFC6A06D6}"/>
                </a:ext>
              </a:extLst>
            </p:cNvPr>
            <p:cNvSpPr txBox="1"/>
            <p:nvPr/>
          </p:nvSpPr>
          <p:spPr>
            <a:xfrm>
              <a:off x="1029" y="615"/>
              <a:ext cx="4698" cy="58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lang="en" altLang="zh-CN" b="1" i="0" dirty="0">
                  <a:gradFill>
                    <a:gsLst>
                      <a:gs pos="0">
                        <a:srgbClr val="23D1EB"/>
                      </a:gs>
                      <a:gs pos="100000">
                        <a:srgbClr val="D02D8A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AI</a:t>
              </a:r>
              <a:r>
                <a:rPr lang="zh-CN" altLang="en-US" b="1" i="0" dirty="0">
                  <a:gradFill>
                    <a:gsLst>
                      <a:gs pos="0">
                        <a:srgbClr val="23D1EB"/>
                      </a:gs>
                      <a:gs pos="100000">
                        <a:srgbClr val="D02D8A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音乐</a:t>
              </a:r>
              <a:r>
                <a:rPr lang="en" altLang="zh-CN" b="1" i="0" dirty="0">
                  <a:gradFill>
                    <a:gsLst>
                      <a:gs pos="0">
                        <a:srgbClr val="23D1EB"/>
                      </a:gs>
                      <a:gs pos="100000">
                        <a:srgbClr val="D02D8A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CPE</a:t>
              </a:r>
              <a:r>
                <a:rPr lang="zh-CN" altLang="en-US" b="1" i="0" dirty="0">
                  <a:gradFill>
                    <a:gsLst>
                      <a:gs pos="0">
                        <a:srgbClr val="23D1EB"/>
                      </a:gs>
                      <a:gs pos="100000">
                        <a:srgbClr val="D02D8A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研究中心</a:t>
              </a:r>
            </a:p>
          </p:txBody>
        </p:sp>
      </p:grpSp>
      <p:sp>
        <p:nvSpPr>
          <p:cNvPr id="27" name="标题 26">
            <a:extLst>
              <a:ext uri="{FF2B5EF4-FFF2-40B4-BE49-F238E27FC236}">
                <a16:creationId xmlns:a16="http://schemas.microsoft.com/office/drawing/2014/main" id="{9F68A8F5-E7D3-5888-1DD1-E3357610C57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6233" y="653733"/>
            <a:ext cx="10619951" cy="485458"/>
          </a:xfrm>
        </p:spPr>
        <p:txBody>
          <a:bodyPr/>
          <a:lstStyle>
            <a:lvl1pPr algn="l">
              <a:defRPr lang="zh-CN" altLang="en-US" sz="3000" kern="1200" dirty="0">
                <a:solidFill>
                  <a:schemeClr val="bg1"/>
                </a:solidFill>
                <a:latin typeface="黑体" charset="0"/>
                <a:ea typeface="黑体" charset="0"/>
                <a:cs typeface="+mn-cs"/>
              </a:defRPr>
            </a:lvl1pPr>
          </a:lstStyle>
          <a:p>
            <a:r>
              <a:rPr kumimoji="1" lang="zh-CN" altLang="en-US" dirty="0"/>
              <a:t>单击此处编辑标题</a:t>
            </a:r>
          </a:p>
        </p:txBody>
      </p:sp>
      <p:sp>
        <p:nvSpPr>
          <p:cNvPr id="32" name="日期占位符 31">
            <a:extLst>
              <a:ext uri="{FF2B5EF4-FFF2-40B4-BE49-F238E27FC236}">
                <a16:creationId xmlns:a16="http://schemas.microsoft.com/office/drawing/2014/main" id="{FA9920DE-0A76-65BA-7100-3783822C381E}"/>
              </a:ext>
            </a:extLst>
          </p:cNvPr>
          <p:cNvSpPr>
            <a:spLocks noGrp="1"/>
          </p:cNvSpPr>
          <p:nvPr>
            <p:ph type="dt" sz="half" idx="19"/>
          </p:nvPr>
        </p:nvSpPr>
        <p:spPr>
          <a:xfrm>
            <a:off x="11064239" y="6377214"/>
            <a:ext cx="1049655" cy="365125"/>
          </a:xfrm>
        </p:spPr>
        <p:txBody>
          <a:bodyPr>
            <a:normAutofit/>
          </a:bodyPr>
          <a:lstStyle>
            <a:lvl1pPr algn="r">
              <a:defRPr/>
            </a:lvl1pPr>
          </a:lstStyle>
          <a:p>
            <a:fld id="{77F05151-E5FA-E549-9864-FD5DC96AFF50}" type="datetime1">
              <a:rPr lang="zh-CN" altLang="en-US" smtClean="0"/>
              <a:pPr/>
              <a:t>2026/5/17</a:t>
            </a:fld>
            <a:endParaRPr lang="en-US" dirty="0"/>
          </a:p>
        </p:txBody>
      </p:sp>
      <p:sp>
        <p:nvSpPr>
          <p:cNvPr id="33" name="页脚占位符 32">
            <a:extLst>
              <a:ext uri="{FF2B5EF4-FFF2-40B4-BE49-F238E27FC236}">
                <a16:creationId xmlns:a16="http://schemas.microsoft.com/office/drawing/2014/main" id="{C6AD80C4-CBEB-4EB5-3B3D-6B0044E28C3A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>
          <a:xfrm>
            <a:off x="2389302" y="6382872"/>
            <a:ext cx="799131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4" name="灯片编号占位符 33">
            <a:extLst>
              <a:ext uri="{FF2B5EF4-FFF2-40B4-BE49-F238E27FC236}">
                <a16:creationId xmlns:a16="http://schemas.microsoft.com/office/drawing/2014/main" id="{FA7C448C-E3AD-CB4C-A9DD-58D95866CB36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>
          <a:xfrm>
            <a:off x="127851" y="6377214"/>
            <a:ext cx="2133600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fld id="{C1FF6DA9-008F-8B48-92A6-B652298478B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Rounded Rectangle 17">
            <a:extLst>
              <a:ext uri="{FF2B5EF4-FFF2-40B4-BE49-F238E27FC236}">
                <a16:creationId xmlns:a16="http://schemas.microsoft.com/office/drawing/2014/main" id="{50931AD1-8BA9-6AF8-EE92-061AC2C602FF}"/>
              </a:ext>
            </a:extLst>
          </p:cNvPr>
          <p:cNvSpPr/>
          <p:nvPr userDrawn="1"/>
        </p:nvSpPr>
        <p:spPr>
          <a:xfrm>
            <a:off x="731520" y="1371600"/>
            <a:ext cx="3566160" cy="2377440"/>
          </a:xfrm>
          <a:prstGeom prst="roundRect">
            <a:avLst>
              <a:gd name="adj" fmla="val 8000"/>
            </a:avLst>
          </a:prstGeom>
          <a:solidFill>
            <a:schemeClr val="tx1">
              <a:lumMod val="75000"/>
              <a:lumOff val="25000"/>
              <a:alpha val="42000"/>
            </a:scheme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ounded Rectangle 26">
            <a:extLst>
              <a:ext uri="{FF2B5EF4-FFF2-40B4-BE49-F238E27FC236}">
                <a16:creationId xmlns:a16="http://schemas.microsoft.com/office/drawing/2014/main" id="{882D9F89-AAFE-CC8C-9F38-253CD51C8BE2}"/>
              </a:ext>
            </a:extLst>
          </p:cNvPr>
          <p:cNvSpPr/>
          <p:nvPr userDrawn="1"/>
        </p:nvSpPr>
        <p:spPr>
          <a:xfrm>
            <a:off x="4572000" y="1371600"/>
            <a:ext cx="3566160" cy="2377440"/>
          </a:xfrm>
          <a:prstGeom prst="roundRect">
            <a:avLst>
              <a:gd name="adj" fmla="val 8000"/>
            </a:avLst>
          </a:prstGeom>
          <a:solidFill>
            <a:schemeClr val="tx1">
              <a:lumMod val="75000"/>
              <a:lumOff val="25000"/>
              <a:alpha val="42000"/>
            </a:scheme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Rounded Rectangle 35">
            <a:extLst>
              <a:ext uri="{FF2B5EF4-FFF2-40B4-BE49-F238E27FC236}">
                <a16:creationId xmlns:a16="http://schemas.microsoft.com/office/drawing/2014/main" id="{69E729AA-4CB7-AFA9-A7C4-D124C7AB3FDF}"/>
              </a:ext>
            </a:extLst>
          </p:cNvPr>
          <p:cNvSpPr/>
          <p:nvPr userDrawn="1"/>
        </p:nvSpPr>
        <p:spPr>
          <a:xfrm>
            <a:off x="8412480" y="1371600"/>
            <a:ext cx="3566160" cy="2377440"/>
          </a:xfrm>
          <a:prstGeom prst="roundRect">
            <a:avLst>
              <a:gd name="adj" fmla="val 8000"/>
            </a:avLst>
          </a:prstGeom>
          <a:solidFill>
            <a:schemeClr val="tx1">
              <a:lumMod val="75000"/>
              <a:lumOff val="25000"/>
              <a:alpha val="42000"/>
            </a:scheme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Rounded Rectangle 44">
            <a:extLst>
              <a:ext uri="{FF2B5EF4-FFF2-40B4-BE49-F238E27FC236}">
                <a16:creationId xmlns:a16="http://schemas.microsoft.com/office/drawing/2014/main" id="{2360CC5D-1567-A51B-5218-D9B04F39651B}"/>
              </a:ext>
            </a:extLst>
          </p:cNvPr>
          <p:cNvSpPr/>
          <p:nvPr userDrawn="1"/>
        </p:nvSpPr>
        <p:spPr>
          <a:xfrm>
            <a:off x="731520" y="3977639"/>
            <a:ext cx="11247120" cy="2262415"/>
          </a:xfrm>
          <a:prstGeom prst="roundRect">
            <a:avLst>
              <a:gd name="adj" fmla="val 8000"/>
            </a:avLst>
          </a:prstGeom>
          <a:solidFill>
            <a:schemeClr val="tx1">
              <a:lumMod val="75000"/>
              <a:lumOff val="25000"/>
              <a:alpha val="42000"/>
            </a:scheme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1" name="文本占位符 40">
            <a:extLst>
              <a:ext uri="{FF2B5EF4-FFF2-40B4-BE49-F238E27FC236}">
                <a16:creationId xmlns:a16="http://schemas.microsoft.com/office/drawing/2014/main" id="{3FF54C20-3E57-B685-D44A-7F3A67F707E4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81710" y="4524645"/>
            <a:ext cx="10814050" cy="1588881"/>
          </a:xfrm>
        </p:spPr>
        <p:txBody>
          <a:bodyPr>
            <a:noAutofit/>
          </a:bodyPr>
          <a:lstStyle>
            <a:lvl1pPr>
              <a:buNone/>
              <a:defRPr lang="zh-CN" altLang="en-US" sz="1300" b="0" kern="1200" dirty="0">
                <a:solidFill>
                  <a:schemeClr val="bg1">
                    <a:lumMod val="85000"/>
                  </a:schemeClr>
                </a:solidFill>
                <a:latin typeface="宋体" charset="0"/>
                <a:ea typeface="宋体" charset="0"/>
                <a:cs typeface="宋体" charset="0"/>
              </a:defRPr>
            </a:lvl1pPr>
          </a:lstStyle>
          <a:p>
            <a:pPr lvl="0"/>
            <a:r>
              <a:rPr kumimoji="1" lang="zh-CN" altLang="en-US" dirty="0"/>
              <a:t>单击加入文字</a:t>
            </a:r>
          </a:p>
        </p:txBody>
      </p:sp>
      <p:sp>
        <p:nvSpPr>
          <p:cNvPr id="42" name="文本占位符 34">
            <a:extLst>
              <a:ext uri="{FF2B5EF4-FFF2-40B4-BE49-F238E27FC236}">
                <a16:creationId xmlns:a16="http://schemas.microsoft.com/office/drawing/2014/main" id="{88C0F1B4-3683-839B-19A4-A06B8CB95F6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981710" y="4024859"/>
            <a:ext cx="10814050" cy="408482"/>
          </a:xfrm>
        </p:spPr>
        <p:txBody>
          <a:bodyPr anchor="ctr"/>
          <a:lstStyle>
            <a:lvl1pPr>
              <a:buNone/>
              <a:defRPr lang="zh-CN" altLang="en-US" sz="1600" b="1" kern="1200" dirty="0">
                <a:solidFill>
                  <a:srgbClr val="01EFFE"/>
                </a:solidFill>
                <a:latin typeface="黑体" charset="0"/>
                <a:ea typeface="黑体" charset="0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标题</a:t>
            </a:r>
          </a:p>
        </p:txBody>
      </p:sp>
      <p:sp>
        <p:nvSpPr>
          <p:cNvPr id="43" name="文本占位符 34">
            <a:extLst>
              <a:ext uri="{FF2B5EF4-FFF2-40B4-BE49-F238E27FC236}">
                <a16:creationId xmlns:a16="http://schemas.microsoft.com/office/drawing/2014/main" id="{C281A139-10C4-7660-996E-0543EE3AF93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77934" y="1666469"/>
            <a:ext cx="3136866" cy="573811"/>
          </a:xfrm>
        </p:spPr>
        <p:txBody>
          <a:bodyPr anchor="ctr"/>
          <a:lstStyle>
            <a:lvl1pPr algn="l">
              <a:buNone/>
              <a:defRPr lang="zh-CN" altLang="en-US" sz="5000" b="1" kern="1200" dirty="0">
                <a:solidFill>
                  <a:srgbClr val="01EFFE"/>
                </a:solidFill>
                <a:latin typeface="SF Pro Display"/>
                <a:ea typeface="+mn-ea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标题</a:t>
            </a:r>
          </a:p>
        </p:txBody>
      </p:sp>
      <p:sp>
        <p:nvSpPr>
          <p:cNvPr id="44" name="文本占位符 34">
            <a:extLst>
              <a:ext uri="{FF2B5EF4-FFF2-40B4-BE49-F238E27FC236}">
                <a16:creationId xmlns:a16="http://schemas.microsoft.com/office/drawing/2014/main" id="{CFB01613-5EDE-6262-BA38-4809DBD9BD0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786647" y="1666468"/>
            <a:ext cx="3136866" cy="573811"/>
          </a:xfrm>
        </p:spPr>
        <p:txBody>
          <a:bodyPr anchor="ctr"/>
          <a:lstStyle>
            <a:lvl1pPr algn="l">
              <a:buNone/>
              <a:defRPr lang="zh-CN" altLang="en-US" sz="5000" b="1" kern="1200" dirty="0">
                <a:solidFill>
                  <a:srgbClr val="9561A7"/>
                </a:solidFill>
                <a:latin typeface="SF Pro Display"/>
                <a:ea typeface="+mn-ea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标题</a:t>
            </a:r>
          </a:p>
        </p:txBody>
      </p:sp>
      <p:sp>
        <p:nvSpPr>
          <p:cNvPr id="45" name="文本占位符 34">
            <a:extLst>
              <a:ext uri="{FF2B5EF4-FFF2-40B4-BE49-F238E27FC236}">
                <a16:creationId xmlns:a16="http://schemas.microsoft.com/office/drawing/2014/main" id="{D6219C1B-6288-2784-D606-F9FDF646ADD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627127" y="1672135"/>
            <a:ext cx="3136866" cy="573811"/>
          </a:xfrm>
        </p:spPr>
        <p:txBody>
          <a:bodyPr anchor="ctr"/>
          <a:lstStyle>
            <a:lvl1pPr algn="l">
              <a:buNone/>
              <a:defRPr lang="zh-CN" altLang="en-US" sz="5000" b="1" kern="1200" dirty="0">
                <a:solidFill>
                  <a:srgbClr val="DE1E7F"/>
                </a:solidFill>
                <a:latin typeface="SF Pro Display"/>
                <a:ea typeface="+mn-ea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标题</a:t>
            </a:r>
          </a:p>
        </p:txBody>
      </p:sp>
      <p:sp>
        <p:nvSpPr>
          <p:cNvPr id="46" name="文本占位符 40">
            <a:extLst>
              <a:ext uri="{FF2B5EF4-FFF2-40B4-BE49-F238E27FC236}">
                <a16:creationId xmlns:a16="http://schemas.microsoft.com/office/drawing/2014/main" id="{DEF512D6-DBA6-8585-0CE1-A89994F8BB9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77934" y="2436876"/>
            <a:ext cx="3136866" cy="1146484"/>
          </a:xfrm>
        </p:spPr>
        <p:txBody>
          <a:bodyPr>
            <a:noAutofit/>
          </a:bodyPr>
          <a:lstStyle>
            <a:lvl1pPr algn="l">
              <a:buNone/>
              <a:defRPr lang="zh-CN" altLang="en-US" sz="1600" b="0" kern="1200" dirty="0">
                <a:solidFill>
                  <a:schemeClr val="bg1">
                    <a:lumMod val="85000"/>
                  </a:schemeClr>
                </a:solidFill>
                <a:latin typeface="PingFang SC" panose="020B0400000000000000" charset="-122"/>
                <a:ea typeface="+mn-ea"/>
                <a:cs typeface="+mn-cs"/>
              </a:defRPr>
            </a:lvl1pPr>
          </a:lstStyle>
          <a:p>
            <a:pPr lvl="0"/>
            <a:r>
              <a:rPr kumimoji="1" lang="zh-CN" altLang="en-US" dirty="0"/>
              <a:t>单击加入文字</a:t>
            </a:r>
          </a:p>
        </p:txBody>
      </p:sp>
      <p:sp>
        <p:nvSpPr>
          <p:cNvPr id="47" name="文本占位符 40">
            <a:extLst>
              <a:ext uri="{FF2B5EF4-FFF2-40B4-BE49-F238E27FC236}">
                <a16:creationId xmlns:a16="http://schemas.microsoft.com/office/drawing/2014/main" id="{51F718CA-3079-EAA9-872F-E46A28386C8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786647" y="2436876"/>
            <a:ext cx="3136866" cy="1146484"/>
          </a:xfrm>
        </p:spPr>
        <p:txBody>
          <a:bodyPr>
            <a:noAutofit/>
          </a:bodyPr>
          <a:lstStyle>
            <a:lvl1pPr algn="l">
              <a:buNone/>
              <a:defRPr lang="zh-CN" altLang="en-US" sz="1600" b="0" kern="1200" dirty="0">
                <a:solidFill>
                  <a:schemeClr val="bg1">
                    <a:lumMod val="85000"/>
                  </a:schemeClr>
                </a:solidFill>
                <a:latin typeface="PingFang SC" panose="020B0400000000000000" charset="-122"/>
                <a:ea typeface="+mn-ea"/>
                <a:cs typeface="+mn-cs"/>
              </a:defRPr>
            </a:lvl1pPr>
          </a:lstStyle>
          <a:p>
            <a:pPr lvl="0"/>
            <a:r>
              <a:rPr kumimoji="1" lang="zh-CN" altLang="en-US" dirty="0"/>
              <a:t>单击加入文字</a:t>
            </a:r>
          </a:p>
        </p:txBody>
      </p:sp>
      <p:sp>
        <p:nvSpPr>
          <p:cNvPr id="48" name="文本占位符 40">
            <a:extLst>
              <a:ext uri="{FF2B5EF4-FFF2-40B4-BE49-F238E27FC236}">
                <a16:creationId xmlns:a16="http://schemas.microsoft.com/office/drawing/2014/main" id="{7FC3C26F-CA9E-0A8D-0BAA-C83CD4DBFDD5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627127" y="2436876"/>
            <a:ext cx="3136866" cy="1146484"/>
          </a:xfrm>
        </p:spPr>
        <p:txBody>
          <a:bodyPr>
            <a:noAutofit/>
          </a:bodyPr>
          <a:lstStyle>
            <a:lvl1pPr algn="l">
              <a:buNone/>
              <a:defRPr lang="zh-CN" altLang="en-US" sz="1600" b="0" kern="1200" dirty="0">
                <a:solidFill>
                  <a:schemeClr val="bg1">
                    <a:lumMod val="85000"/>
                  </a:schemeClr>
                </a:solidFill>
                <a:latin typeface="PingFang SC" panose="020B0400000000000000" charset="-122"/>
                <a:ea typeface="+mn-ea"/>
                <a:cs typeface="+mn-cs"/>
              </a:defRPr>
            </a:lvl1pPr>
          </a:lstStyle>
          <a:p>
            <a:pPr lvl="0"/>
            <a:r>
              <a:rPr kumimoji="1" lang="zh-CN" altLang="en-US" dirty="0"/>
              <a:t>单击加入文字</a:t>
            </a:r>
          </a:p>
        </p:txBody>
      </p:sp>
      <p:sp>
        <p:nvSpPr>
          <p:cNvPr id="3" name="文本占位符 34">
            <a:extLst>
              <a:ext uri="{FF2B5EF4-FFF2-40B4-BE49-F238E27FC236}">
                <a16:creationId xmlns:a16="http://schemas.microsoft.com/office/drawing/2014/main" id="{4E9CFE00-1024-F479-713D-C8AB07AF6E0C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66234" y="393700"/>
            <a:ext cx="1237227" cy="260032"/>
          </a:xfrm>
        </p:spPr>
        <p:txBody>
          <a:bodyPr anchor="t"/>
          <a:lstStyle>
            <a:lvl1pPr>
              <a:buNone/>
              <a:defRPr lang="zh-CN" altLang="en-US" sz="1300" b="1" kern="1200" dirty="0">
                <a:solidFill>
                  <a:srgbClr val="0891B2"/>
                </a:solidFill>
                <a:latin typeface="SF Pro Display"/>
                <a:ea typeface="+mn-ea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en-US" altLang="zh-CN" dirty="0"/>
              <a:t>Chapter</a:t>
            </a:r>
            <a:r>
              <a:rPr kumimoji="1" lang="zh-CN" altLang="en-US" dirty="0"/>
              <a:t> </a:t>
            </a:r>
            <a:r>
              <a:rPr kumimoji="1" lang="en-US" altLang="zh-CN" dirty="0"/>
              <a:t>X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812334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页3框有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4">
            <a:extLst>
              <a:ext uri="{FF2B5EF4-FFF2-40B4-BE49-F238E27FC236}">
                <a16:creationId xmlns:a16="http://schemas.microsoft.com/office/drawing/2014/main" id="{F15DD344-4EA2-57B5-54E4-9B61AC41AB10}"/>
              </a:ext>
            </a:extLst>
          </p:cNvPr>
          <p:cNvSpPr/>
          <p:nvPr userDrawn="1"/>
        </p:nvSpPr>
        <p:spPr>
          <a:xfrm>
            <a:off x="-1097280" y="-731520"/>
            <a:ext cx="3200400" cy="3200400"/>
          </a:xfrm>
          <a:prstGeom prst="ellipse">
            <a:avLst/>
          </a:prstGeom>
          <a:solidFill>
            <a:srgbClr val="0891B2">
              <a:alpha val="2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63CDD0B0-3C61-D6DE-F679-2F6C17AD3AD0}"/>
              </a:ext>
            </a:extLst>
          </p:cNvPr>
          <p:cNvSpPr/>
          <p:nvPr userDrawn="1"/>
        </p:nvSpPr>
        <p:spPr>
          <a:xfrm>
            <a:off x="-496389" y="-470263"/>
            <a:ext cx="13062857" cy="7733212"/>
          </a:xfrm>
          <a:prstGeom prst="rect">
            <a:avLst/>
          </a:prstGeom>
          <a:gradFill>
            <a:gsLst>
              <a:gs pos="0">
                <a:schemeClr val="tx1"/>
              </a:gs>
              <a:gs pos="13000">
                <a:schemeClr val="tx1">
                  <a:alpha val="92000"/>
                </a:schemeClr>
              </a:gs>
              <a:gs pos="67000">
                <a:schemeClr val="tx1">
                  <a:alpha val="79000"/>
                </a:schemeClr>
              </a:gs>
              <a:gs pos="43000">
                <a:schemeClr val="tx1">
                  <a:alpha val="61000"/>
                </a:schemeClr>
              </a:gs>
              <a:gs pos="100000">
                <a:schemeClr val="tx1"/>
              </a:gs>
            </a:gsLst>
            <a:lin ang="5400000" scaled="1"/>
          </a:gra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schemeClr val="accent3">
                  <a:alpha val="50000"/>
                </a:schemeClr>
              </a:solidFill>
            </a:endParaRPr>
          </a:p>
        </p:txBody>
      </p:sp>
      <p:sp>
        <p:nvSpPr>
          <p:cNvPr id="8" name="Oval 5">
            <a:extLst>
              <a:ext uri="{FF2B5EF4-FFF2-40B4-BE49-F238E27FC236}">
                <a16:creationId xmlns:a16="http://schemas.microsoft.com/office/drawing/2014/main" id="{D5F6C858-817B-4221-1E63-0FEF9358BC20}"/>
              </a:ext>
            </a:extLst>
          </p:cNvPr>
          <p:cNvSpPr/>
          <p:nvPr userDrawn="1"/>
        </p:nvSpPr>
        <p:spPr>
          <a:xfrm>
            <a:off x="9601200" y="5029200"/>
            <a:ext cx="3657600" cy="3657600"/>
          </a:xfrm>
          <a:prstGeom prst="ellipse">
            <a:avLst/>
          </a:prstGeom>
          <a:solidFill>
            <a:srgbClr val="059669">
              <a:alpha val="2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Oval 6">
            <a:extLst>
              <a:ext uri="{FF2B5EF4-FFF2-40B4-BE49-F238E27FC236}">
                <a16:creationId xmlns:a16="http://schemas.microsoft.com/office/drawing/2014/main" id="{1CA7D9D5-539F-4B35-3DEF-45CBC5AC2202}"/>
              </a:ext>
            </a:extLst>
          </p:cNvPr>
          <p:cNvSpPr/>
          <p:nvPr userDrawn="1"/>
        </p:nvSpPr>
        <p:spPr>
          <a:xfrm>
            <a:off x="10380616" y="544576"/>
            <a:ext cx="1645920" cy="1645920"/>
          </a:xfrm>
          <a:prstGeom prst="ellipse">
            <a:avLst/>
          </a:prstGeom>
          <a:solidFill>
            <a:srgbClr val="4F46E5">
              <a:alpha val="7047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3">
            <a:extLst>
              <a:ext uri="{FF2B5EF4-FFF2-40B4-BE49-F238E27FC236}">
                <a16:creationId xmlns:a16="http://schemas.microsoft.com/office/drawing/2014/main" id="{2C855C9D-0048-C948-A5B1-6A72666D4B49}"/>
              </a:ext>
            </a:extLst>
          </p:cNvPr>
          <p:cNvSpPr/>
          <p:nvPr userDrawn="1"/>
        </p:nvSpPr>
        <p:spPr>
          <a:xfrm>
            <a:off x="731520" y="1143000"/>
            <a:ext cx="500380" cy="32004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4">
            <a:extLst>
              <a:ext uri="{FF2B5EF4-FFF2-40B4-BE49-F238E27FC236}">
                <a16:creationId xmlns:a16="http://schemas.microsoft.com/office/drawing/2014/main" id="{01E023EB-21EF-510F-7BE4-1EAB5764076A}"/>
              </a:ext>
            </a:extLst>
          </p:cNvPr>
          <p:cNvSpPr/>
          <p:nvPr userDrawn="1"/>
        </p:nvSpPr>
        <p:spPr>
          <a:xfrm>
            <a:off x="1219200" y="1143000"/>
            <a:ext cx="500380" cy="32004"/>
          </a:xfrm>
          <a:prstGeom prst="rect">
            <a:avLst/>
          </a:prstGeom>
          <a:solidFill>
            <a:srgbClr val="0891B2">
              <a:lumMod val="75000"/>
              <a:lumOff val="2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5">
            <a:extLst>
              <a:ext uri="{FF2B5EF4-FFF2-40B4-BE49-F238E27FC236}">
                <a16:creationId xmlns:a16="http://schemas.microsoft.com/office/drawing/2014/main" id="{29874B2A-91F1-72BD-2C6D-00D56AA7B6E7}"/>
              </a:ext>
            </a:extLst>
          </p:cNvPr>
          <p:cNvSpPr/>
          <p:nvPr userDrawn="1"/>
        </p:nvSpPr>
        <p:spPr>
          <a:xfrm>
            <a:off x="1706880" y="1143000"/>
            <a:ext cx="500380" cy="32004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6">
            <a:extLst>
              <a:ext uri="{FF2B5EF4-FFF2-40B4-BE49-F238E27FC236}">
                <a16:creationId xmlns:a16="http://schemas.microsoft.com/office/drawing/2014/main" id="{5D65C9DE-87ED-A1A7-6769-E95CD8FA3410}"/>
              </a:ext>
            </a:extLst>
          </p:cNvPr>
          <p:cNvSpPr/>
          <p:nvPr userDrawn="1"/>
        </p:nvSpPr>
        <p:spPr>
          <a:xfrm>
            <a:off x="2194560" y="1143000"/>
            <a:ext cx="500380" cy="32004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23" name="组合 22">
            <a:extLst>
              <a:ext uri="{FF2B5EF4-FFF2-40B4-BE49-F238E27FC236}">
                <a16:creationId xmlns:a16="http://schemas.microsoft.com/office/drawing/2014/main" id="{FCCC386C-177C-8502-7FAF-03F970C15793}"/>
              </a:ext>
            </a:extLst>
          </p:cNvPr>
          <p:cNvGrpSpPr/>
          <p:nvPr userDrawn="1"/>
        </p:nvGrpSpPr>
        <p:grpSpPr>
          <a:xfrm>
            <a:off x="9625965" y="111760"/>
            <a:ext cx="3337560" cy="411480"/>
            <a:chOff x="471" y="548"/>
            <a:chExt cx="5256" cy="648"/>
          </a:xfrm>
        </p:grpSpPr>
        <p:pic>
          <p:nvPicPr>
            <p:cNvPr id="24" name="Picture 11" descr="CPE_logo.png">
              <a:extLst>
                <a:ext uri="{FF2B5EF4-FFF2-40B4-BE49-F238E27FC236}">
                  <a16:creationId xmlns:a16="http://schemas.microsoft.com/office/drawing/2014/main" id="{DFE52D38-1848-FBDF-C0CB-BC4538F3C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1" y="548"/>
              <a:ext cx="648" cy="648"/>
            </a:xfrm>
            <a:prstGeom prst="rect">
              <a:avLst/>
            </a:prstGeom>
          </p:spPr>
        </p:pic>
        <p:sp>
          <p:nvSpPr>
            <p:cNvPr id="25" name="TextBox 13">
              <a:extLst>
                <a:ext uri="{FF2B5EF4-FFF2-40B4-BE49-F238E27FC236}">
                  <a16:creationId xmlns:a16="http://schemas.microsoft.com/office/drawing/2014/main" id="{5E0F441D-A1A8-3CB4-0D10-DE1CFC6A06D6}"/>
                </a:ext>
              </a:extLst>
            </p:cNvPr>
            <p:cNvSpPr txBox="1"/>
            <p:nvPr/>
          </p:nvSpPr>
          <p:spPr>
            <a:xfrm>
              <a:off x="1029" y="615"/>
              <a:ext cx="4698" cy="58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lang="en" altLang="zh-CN" b="1" i="0" dirty="0">
                  <a:gradFill>
                    <a:gsLst>
                      <a:gs pos="0">
                        <a:srgbClr val="23D1EB"/>
                      </a:gs>
                      <a:gs pos="100000">
                        <a:srgbClr val="D02D8A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AI</a:t>
              </a:r>
              <a:r>
                <a:rPr lang="zh-CN" altLang="en-US" b="1" i="0" dirty="0">
                  <a:gradFill>
                    <a:gsLst>
                      <a:gs pos="0">
                        <a:srgbClr val="23D1EB"/>
                      </a:gs>
                      <a:gs pos="100000">
                        <a:srgbClr val="D02D8A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音乐</a:t>
              </a:r>
              <a:r>
                <a:rPr lang="en" altLang="zh-CN" b="1" i="0" dirty="0">
                  <a:gradFill>
                    <a:gsLst>
                      <a:gs pos="0">
                        <a:srgbClr val="23D1EB"/>
                      </a:gs>
                      <a:gs pos="100000">
                        <a:srgbClr val="D02D8A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CPE</a:t>
              </a:r>
              <a:r>
                <a:rPr lang="zh-CN" altLang="en-US" b="1" i="0" dirty="0">
                  <a:gradFill>
                    <a:gsLst>
                      <a:gs pos="0">
                        <a:srgbClr val="23D1EB"/>
                      </a:gs>
                      <a:gs pos="100000">
                        <a:srgbClr val="D02D8A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研究中心</a:t>
              </a:r>
            </a:p>
          </p:txBody>
        </p:sp>
      </p:grpSp>
      <p:sp>
        <p:nvSpPr>
          <p:cNvPr id="27" name="标题 26">
            <a:extLst>
              <a:ext uri="{FF2B5EF4-FFF2-40B4-BE49-F238E27FC236}">
                <a16:creationId xmlns:a16="http://schemas.microsoft.com/office/drawing/2014/main" id="{9F68A8F5-E7D3-5888-1DD1-E3357610C57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6233" y="653733"/>
            <a:ext cx="10619951" cy="485458"/>
          </a:xfrm>
        </p:spPr>
        <p:txBody>
          <a:bodyPr/>
          <a:lstStyle>
            <a:lvl1pPr algn="l">
              <a:defRPr lang="zh-CN" altLang="en-US" sz="3000" kern="1200" dirty="0">
                <a:solidFill>
                  <a:schemeClr val="bg1"/>
                </a:solidFill>
                <a:latin typeface="黑体" charset="0"/>
                <a:ea typeface="黑体" charset="0"/>
                <a:cs typeface="+mn-cs"/>
              </a:defRPr>
            </a:lvl1pPr>
          </a:lstStyle>
          <a:p>
            <a:r>
              <a:rPr kumimoji="1" lang="zh-CN" altLang="en-US" dirty="0"/>
              <a:t>单击此处编辑标题</a:t>
            </a:r>
          </a:p>
        </p:txBody>
      </p:sp>
      <p:sp>
        <p:nvSpPr>
          <p:cNvPr id="32" name="日期占位符 31">
            <a:extLst>
              <a:ext uri="{FF2B5EF4-FFF2-40B4-BE49-F238E27FC236}">
                <a16:creationId xmlns:a16="http://schemas.microsoft.com/office/drawing/2014/main" id="{FA9920DE-0A76-65BA-7100-3783822C381E}"/>
              </a:ext>
            </a:extLst>
          </p:cNvPr>
          <p:cNvSpPr>
            <a:spLocks noGrp="1"/>
          </p:cNvSpPr>
          <p:nvPr>
            <p:ph type="dt" sz="half" idx="19"/>
          </p:nvPr>
        </p:nvSpPr>
        <p:spPr>
          <a:xfrm>
            <a:off x="11064239" y="6377214"/>
            <a:ext cx="1049655" cy="365125"/>
          </a:xfrm>
        </p:spPr>
        <p:txBody>
          <a:bodyPr>
            <a:normAutofit/>
          </a:bodyPr>
          <a:lstStyle>
            <a:lvl1pPr algn="r">
              <a:defRPr/>
            </a:lvl1pPr>
          </a:lstStyle>
          <a:p>
            <a:fld id="{77F05151-E5FA-E549-9864-FD5DC96AFF50}" type="datetime1">
              <a:rPr lang="zh-CN" altLang="en-US" smtClean="0"/>
              <a:pPr/>
              <a:t>2026/5/17</a:t>
            </a:fld>
            <a:endParaRPr lang="en-US" dirty="0"/>
          </a:p>
        </p:txBody>
      </p:sp>
      <p:sp>
        <p:nvSpPr>
          <p:cNvPr id="33" name="页脚占位符 32">
            <a:extLst>
              <a:ext uri="{FF2B5EF4-FFF2-40B4-BE49-F238E27FC236}">
                <a16:creationId xmlns:a16="http://schemas.microsoft.com/office/drawing/2014/main" id="{C6AD80C4-CBEB-4EB5-3B3D-6B0044E28C3A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>
          <a:xfrm>
            <a:off x="2389302" y="6382872"/>
            <a:ext cx="799131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4" name="灯片编号占位符 33">
            <a:extLst>
              <a:ext uri="{FF2B5EF4-FFF2-40B4-BE49-F238E27FC236}">
                <a16:creationId xmlns:a16="http://schemas.microsoft.com/office/drawing/2014/main" id="{FA7C448C-E3AD-CB4C-A9DD-58D95866CB36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>
          <a:xfrm>
            <a:off x="127851" y="6377214"/>
            <a:ext cx="2133600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fld id="{C1FF6DA9-008F-8B48-92A6-B652298478B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Rounded Rectangle 17">
            <a:extLst>
              <a:ext uri="{FF2B5EF4-FFF2-40B4-BE49-F238E27FC236}">
                <a16:creationId xmlns:a16="http://schemas.microsoft.com/office/drawing/2014/main" id="{50931AD1-8BA9-6AF8-EE92-061AC2C602FF}"/>
              </a:ext>
            </a:extLst>
          </p:cNvPr>
          <p:cNvSpPr/>
          <p:nvPr userDrawn="1"/>
        </p:nvSpPr>
        <p:spPr>
          <a:xfrm>
            <a:off x="731520" y="1371600"/>
            <a:ext cx="3566160" cy="4672646"/>
          </a:xfrm>
          <a:prstGeom prst="roundRect">
            <a:avLst>
              <a:gd name="adj" fmla="val 8000"/>
            </a:avLst>
          </a:prstGeom>
          <a:solidFill>
            <a:schemeClr val="tx1">
              <a:lumMod val="75000"/>
              <a:lumOff val="25000"/>
              <a:alpha val="42000"/>
            </a:scheme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Rounded Rectangle 26">
            <a:extLst>
              <a:ext uri="{FF2B5EF4-FFF2-40B4-BE49-F238E27FC236}">
                <a16:creationId xmlns:a16="http://schemas.microsoft.com/office/drawing/2014/main" id="{882D9F89-AAFE-CC8C-9F38-253CD51C8BE2}"/>
              </a:ext>
            </a:extLst>
          </p:cNvPr>
          <p:cNvSpPr/>
          <p:nvPr userDrawn="1"/>
        </p:nvSpPr>
        <p:spPr>
          <a:xfrm>
            <a:off x="4572000" y="1371600"/>
            <a:ext cx="3566160" cy="4672646"/>
          </a:xfrm>
          <a:prstGeom prst="roundRect">
            <a:avLst>
              <a:gd name="adj" fmla="val 8000"/>
            </a:avLst>
          </a:prstGeom>
          <a:solidFill>
            <a:schemeClr val="tx1">
              <a:lumMod val="75000"/>
              <a:lumOff val="25000"/>
              <a:alpha val="42000"/>
            </a:scheme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Rounded Rectangle 35">
            <a:extLst>
              <a:ext uri="{FF2B5EF4-FFF2-40B4-BE49-F238E27FC236}">
                <a16:creationId xmlns:a16="http://schemas.microsoft.com/office/drawing/2014/main" id="{69E729AA-4CB7-AFA9-A7C4-D124C7AB3FDF}"/>
              </a:ext>
            </a:extLst>
          </p:cNvPr>
          <p:cNvSpPr/>
          <p:nvPr userDrawn="1"/>
        </p:nvSpPr>
        <p:spPr>
          <a:xfrm>
            <a:off x="8412480" y="1371600"/>
            <a:ext cx="3566160" cy="4672646"/>
          </a:xfrm>
          <a:prstGeom prst="roundRect">
            <a:avLst>
              <a:gd name="adj" fmla="val 8000"/>
            </a:avLst>
          </a:prstGeom>
          <a:solidFill>
            <a:schemeClr val="tx1">
              <a:lumMod val="75000"/>
              <a:lumOff val="25000"/>
              <a:alpha val="42000"/>
            </a:scheme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3" name="文本占位符 34">
            <a:extLst>
              <a:ext uri="{FF2B5EF4-FFF2-40B4-BE49-F238E27FC236}">
                <a16:creationId xmlns:a16="http://schemas.microsoft.com/office/drawing/2014/main" id="{C281A139-10C4-7660-996E-0543EE3AF93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77934" y="1666469"/>
            <a:ext cx="3136866" cy="573811"/>
          </a:xfrm>
        </p:spPr>
        <p:txBody>
          <a:bodyPr anchor="ctr"/>
          <a:lstStyle>
            <a:lvl1pPr algn="l">
              <a:buNone/>
              <a:defRPr lang="zh-CN" altLang="en-US" sz="5000" b="1" kern="1200" dirty="0">
                <a:solidFill>
                  <a:srgbClr val="07F0FE"/>
                </a:solidFill>
                <a:latin typeface="SF Pro Display"/>
                <a:ea typeface="+mn-ea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标题</a:t>
            </a:r>
          </a:p>
        </p:txBody>
      </p:sp>
      <p:sp>
        <p:nvSpPr>
          <p:cNvPr id="44" name="文本占位符 34">
            <a:extLst>
              <a:ext uri="{FF2B5EF4-FFF2-40B4-BE49-F238E27FC236}">
                <a16:creationId xmlns:a16="http://schemas.microsoft.com/office/drawing/2014/main" id="{CFB01613-5EDE-6262-BA38-4809DBD9BD05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4786647" y="1666468"/>
            <a:ext cx="3136866" cy="573811"/>
          </a:xfrm>
        </p:spPr>
        <p:txBody>
          <a:bodyPr anchor="ctr"/>
          <a:lstStyle>
            <a:lvl1pPr algn="l">
              <a:buNone/>
              <a:defRPr lang="zh-CN" altLang="en-US" sz="5000" b="1" kern="1200" dirty="0">
                <a:solidFill>
                  <a:srgbClr val="9A5BA3"/>
                </a:solidFill>
                <a:latin typeface="SF Pro Display"/>
                <a:ea typeface="+mn-ea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标题</a:t>
            </a:r>
          </a:p>
        </p:txBody>
      </p:sp>
      <p:sp>
        <p:nvSpPr>
          <p:cNvPr id="45" name="文本占位符 34">
            <a:extLst>
              <a:ext uri="{FF2B5EF4-FFF2-40B4-BE49-F238E27FC236}">
                <a16:creationId xmlns:a16="http://schemas.microsoft.com/office/drawing/2014/main" id="{D6219C1B-6288-2784-D606-F9FDF646ADD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627127" y="1672135"/>
            <a:ext cx="3136866" cy="573811"/>
          </a:xfrm>
        </p:spPr>
        <p:txBody>
          <a:bodyPr anchor="ctr"/>
          <a:lstStyle>
            <a:lvl1pPr algn="l">
              <a:buNone/>
              <a:defRPr lang="zh-CN" altLang="en-US" sz="5000" b="1" kern="1200" dirty="0">
                <a:solidFill>
                  <a:srgbClr val="D81E7A"/>
                </a:solidFill>
                <a:latin typeface="SF Pro Display"/>
                <a:ea typeface="+mn-ea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标题</a:t>
            </a:r>
          </a:p>
        </p:txBody>
      </p:sp>
      <p:sp>
        <p:nvSpPr>
          <p:cNvPr id="46" name="文本占位符 40">
            <a:extLst>
              <a:ext uri="{FF2B5EF4-FFF2-40B4-BE49-F238E27FC236}">
                <a16:creationId xmlns:a16="http://schemas.microsoft.com/office/drawing/2014/main" id="{DEF512D6-DBA6-8585-0CE1-A89994F8BB9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77934" y="2436876"/>
            <a:ext cx="3136866" cy="3329410"/>
          </a:xfrm>
        </p:spPr>
        <p:txBody>
          <a:bodyPr>
            <a:noAutofit/>
          </a:bodyPr>
          <a:lstStyle>
            <a:lvl1pPr algn="l">
              <a:buNone/>
              <a:defRPr lang="zh-CN" altLang="en-US" sz="1600" b="0" kern="1200" dirty="0">
                <a:solidFill>
                  <a:schemeClr val="bg1">
                    <a:lumMod val="85000"/>
                  </a:schemeClr>
                </a:solidFill>
                <a:latin typeface="PingFang SC" panose="020B0400000000000000" charset="-122"/>
                <a:ea typeface="+mn-ea"/>
                <a:cs typeface="+mn-cs"/>
              </a:defRPr>
            </a:lvl1pPr>
          </a:lstStyle>
          <a:p>
            <a:pPr lvl="0"/>
            <a:r>
              <a:rPr kumimoji="1" lang="zh-CN" altLang="en-US" dirty="0"/>
              <a:t>单击加入文字</a:t>
            </a:r>
          </a:p>
        </p:txBody>
      </p:sp>
      <p:sp>
        <p:nvSpPr>
          <p:cNvPr id="47" name="文本占位符 40">
            <a:extLst>
              <a:ext uri="{FF2B5EF4-FFF2-40B4-BE49-F238E27FC236}">
                <a16:creationId xmlns:a16="http://schemas.microsoft.com/office/drawing/2014/main" id="{51F718CA-3079-EAA9-872F-E46A28386C84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786647" y="2436876"/>
            <a:ext cx="3136866" cy="3329410"/>
          </a:xfrm>
        </p:spPr>
        <p:txBody>
          <a:bodyPr>
            <a:noAutofit/>
          </a:bodyPr>
          <a:lstStyle>
            <a:lvl1pPr algn="l">
              <a:buNone/>
              <a:defRPr lang="zh-CN" altLang="en-US" sz="1600" b="0" kern="1200" dirty="0">
                <a:solidFill>
                  <a:schemeClr val="bg1">
                    <a:lumMod val="85000"/>
                  </a:schemeClr>
                </a:solidFill>
                <a:latin typeface="PingFang SC" panose="020B0400000000000000" charset="-122"/>
                <a:ea typeface="+mn-ea"/>
                <a:cs typeface="+mn-cs"/>
              </a:defRPr>
            </a:lvl1pPr>
          </a:lstStyle>
          <a:p>
            <a:pPr lvl="0"/>
            <a:r>
              <a:rPr kumimoji="1" lang="zh-CN" altLang="en-US" dirty="0"/>
              <a:t>单击加入文字</a:t>
            </a:r>
          </a:p>
        </p:txBody>
      </p:sp>
      <p:sp>
        <p:nvSpPr>
          <p:cNvPr id="48" name="文本占位符 40">
            <a:extLst>
              <a:ext uri="{FF2B5EF4-FFF2-40B4-BE49-F238E27FC236}">
                <a16:creationId xmlns:a16="http://schemas.microsoft.com/office/drawing/2014/main" id="{7FC3C26F-CA9E-0A8D-0BAA-C83CD4DBFDD5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8627127" y="2436876"/>
            <a:ext cx="3136866" cy="3329410"/>
          </a:xfrm>
        </p:spPr>
        <p:txBody>
          <a:bodyPr>
            <a:noAutofit/>
          </a:bodyPr>
          <a:lstStyle>
            <a:lvl1pPr algn="l">
              <a:buNone/>
              <a:defRPr lang="zh-CN" altLang="en-US" sz="1600" b="0" kern="1200" dirty="0">
                <a:solidFill>
                  <a:schemeClr val="bg1">
                    <a:lumMod val="85000"/>
                  </a:schemeClr>
                </a:solidFill>
                <a:latin typeface="PingFang SC" panose="020B0400000000000000" charset="-122"/>
                <a:ea typeface="+mn-ea"/>
                <a:cs typeface="+mn-cs"/>
              </a:defRPr>
            </a:lvl1pPr>
          </a:lstStyle>
          <a:p>
            <a:pPr lvl="0"/>
            <a:r>
              <a:rPr kumimoji="1" lang="zh-CN" altLang="en-US" dirty="0"/>
              <a:t>单击加入文字</a:t>
            </a:r>
          </a:p>
        </p:txBody>
      </p:sp>
      <p:sp>
        <p:nvSpPr>
          <p:cNvPr id="3" name="文本占位符 34">
            <a:extLst>
              <a:ext uri="{FF2B5EF4-FFF2-40B4-BE49-F238E27FC236}">
                <a16:creationId xmlns:a16="http://schemas.microsoft.com/office/drawing/2014/main" id="{3B29754A-B37F-EE9D-C046-572A5CDB26E0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66234" y="393700"/>
            <a:ext cx="1237227" cy="260032"/>
          </a:xfrm>
        </p:spPr>
        <p:txBody>
          <a:bodyPr anchor="t"/>
          <a:lstStyle>
            <a:lvl1pPr>
              <a:buNone/>
              <a:defRPr lang="zh-CN" altLang="en-US" sz="1300" b="1" kern="1200" dirty="0">
                <a:solidFill>
                  <a:srgbClr val="0891B2"/>
                </a:solidFill>
                <a:latin typeface="SF Pro Display"/>
                <a:ea typeface="+mn-ea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en-US" altLang="zh-CN" dirty="0"/>
              <a:t>Chapter</a:t>
            </a:r>
            <a:r>
              <a:rPr kumimoji="1" lang="zh-CN" altLang="en-US" dirty="0"/>
              <a:t> </a:t>
            </a:r>
            <a:r>
              <a:rPr kumimoji="1" lang="en-US" altLang="zh-CN" dirty="0"/>
              <a:t>X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47363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页2框有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4">
            <a:extLst>
              <a:ext uri="{FF2B5EF4-FFF2-40B4-BE49-F238E27FC236}">
                <a16:creationId xmlns:a16="http://schemas.microsoft.com/office/drawing/2014/main" id="{F15DD344-4EA2-57B5-54E4-9B61AC41AB10}"/>
              </a:ext>
            </a:extLst>
          </p:cNvPr>
          <p:cNvSpPr/>
          <p:nvPr userDrawn="1"/>
        </p:nvSpPr>
        <p:spPr>
          <a:xfrm>
            <a:off x="-1097280" y="-731520"/>
            <a:ext cx="3200400" cy="3200400"/>
          </a:xfrm>
          <a:prstGeom prst="ellipse">
            <a:avLst/>
          </a:prstGeom>
          <a:solidFill>
            <a:srgbClr val="0891B2">
              <a:alpha val="2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" name="Rectangle 2">
            <a:extLst>
              <a:ext uri="{FF2B5EF4-FFF2-40B4-BE49-F238E27FC236}">
                <a16:creationId xmlns:a16="http://schemas.microsoft.com/office/drawing/2014/main" id="{435BAEC1-B4DD-9FA4-B4D1-97B3B6B080C4}"/>
              </a:ext>
            </a:extLst>
          </p:cNvPr>
          <p:cNvSpPr/>
          <p:nvPr userDrawn="1"/>
        </p:nvSpPr>
        <p:spPr>
          <a:xfrm>
            <a:off x="-444136" y="-444137"/>
            <a:ext cx="13062856" cy="7628708"/>
          </a:xfrm>
          <a:prstGeom prst="rect">
            <a:avLst/>
          </a:prstGeom>
          <a:gradFill>
            <a:gsLst>
              <a:gs pos="0">
                <a:schemeClr val="tx1"/>
              </a:gs>
              <a:gs pos="13000">
                <a:schemeClr val="tx1">
                  <a:alpha val="92000"/>
                </a:schemeClr>
              </a:gs>
              <a:gs pos="67000">
                <a:schemeClr val="tx1">
                  <a:alpha val="79000"/>
                </a:schemeClr>
              </a:gs>
              <a:gs pos="43000">
                <a:schemeClr val="tx1">
                  <a:alpha val="61000"/>
                </a:schemeClr>
              </a:gs>
              <a:gs pos="100000">
                <a:schemeClr val="tx1"/>
              </a:gs>
            </a:gsLst>
            <a:lin ang="5400000" scaled="1"/>
          </a:gra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schemeClr val="accent3">
                  <a:alpha val="50000"/>
                </a:schemeClr>
              </a:solidFill>
            </a:endParaRPr>
          </a:p>
        </p:txBody>
      </p:sp>
      <p:sp>
        <p:nvSpPr>
          <p:cNvPr id="8" name="Oval 5">
            <a:extLst>
              <a:ext uri="{FF2B5EF4-FFF2-40B4-BE49-F238E27FC236}">
                <a16:creationId xmlns:a16="http://schemas.microsoft.com/office/drawing/2014/main" id="{D5F6C858-817B-4221-1E63-0FEF9358BC20}"/>
              </a:ext>
            </a:extLst>
          </p:cNvPr>
          <p:cNvSpPr/>
          <p:nvPr userDrawn="1"/>
        </p:nvSpPr>
        <p:spPr>
          <a:xfrm>
            <a:off x="9601200" y="5029200"/>
            <a:ext cx="3657600" cy="3657600"/>
          </a:xfrm>
          <a:prstGeom prst="ellipse">
            <a:avLst/>
          </a:prstGeom>
          <a:solidFill>
            <a:srgbClr val="059669">
              <a:alpha val="2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Oval 6">
            <a:extLst>
              <a:ext uri="{FF2B5EF4-FFF2-40B4-BE49-F238E27FC236}">
                <a16:creationId xmlns:a16="http://schemas.microsoft.com/office/drawing/2014/main" id="{1CA7D9D5-539F-4B35-3DEF-45CBC5AC2202}"/>
              </a:ext>
            </a:extLst>
          </p:cNvPr>
          <p:cNvSpPr/>
          <p:nvPr userDrawn="1"/>
        </p:nvSpPr>
        <p:spPr>
          <a:xfrm>
            <a:off x="10380616" y="544576"/>
            <a:ext cx="1645920" cy="1645920"/>
          </a:xfrm>
          <a:prstGeom prst="ellipse">
            <a:avLst/>
          </a:prstGeom>
          <a:solidFill>
            <a:srgbClr val="4F46E5">
              <a:alpha val="7047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3">
            <a:extLst>
              <a:ext uri="{FF2B5EF4-FFF2-40B4-BE49-F238E27FC236}">
                <a16:creationId xmlns:a16="http://schemas.microsoft.com/office/drawing/2014/main" id="{2C855C9D-0048-C948-A5B1-6A72666D4B49}"/>
              </a:ext>
            </a:extLst>
          </p:cNvPr>
          <p:cNvSpPr/>
          <p:nvPr userDrawn="1"/>
        </p:nvSpPr>
        <p:spPr>
          <a:xfrm>
            <a:off x="731520" y="1143000"/>
            <a:ext cx="500380" cy="32004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4">
            <a:extLst>
              <a:ext uri="{FF2B5EF4-FFF2-40B4-BE49-F238E27FC236}">
                <a16:creationId xmlns:a16="http://schemas.microsoft.com/office/drawing/2014/main" id="{01E023EB-21EF-510F-7BE4-1EAB5764076A}"/>
              </a:ext>
            </a:extLst>
          </p:cNvPr>
          <p:cNvSpPr/>
          <p:nvPr userDrawn="1"/>
        </p:nvSpPr>
        <p:spPr>
          <a:xfrm>
            <a:off x="1219200" y="1143000"/>
            <a:ext cx="500380" cy="32004"/>
          </a:xfrm>
          <a:prstGeom prst="rect">
            <a:avLst/>
          </a:prstGeom>
          <a:solidFill>
            <a:srgbClr val="0891B2">
              <a:lumMod val="75000"/>
              <a:lumOff val="2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5">
            <a:extLst>
              <a:ext uri="{FF2B5EF4-FFF2-40B4-BE49-F238E27FC236}">
                <a16:creationId xmlns:a16="http://schemas.microsoft.com/office/drawing/2014/main" id="{29874B2A-91F1-72BD-2C6D-00D56AA7B6E7}"/>
              </a:ext>
            </a:extLst>
          </p:cNvPr>
          <p:cNvSpPr/>
          <p:nvPr userDrawn="1"/>
        </p:nvSpPr>
        <p:spPr>
          <a:xfrm>
            <a:off x="1706880" y="1143000"/>
            <a:ext cx="500380" cy="32004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6">
            <a:extLst>
              <a:ext uri="{FF2B5EF4-FFF2-40B4-BE49-F238E27FC236}">
                <a16:creationId xmlns:a16="http://schemas.microsoft.com/office/drawing/2014/main" id="{5D65C9DE-87ED-A1A7-6769-E95CD8FA3410}"/>
              </a:ext>
            </a:extLst>
          </p:cNvPr>
          <p:cNvSpPr/>
          <p:nvPr userDrawn="1"/>
        </p:nvSpPr>
        <p:spPr>
          <a:xfrm>
            <a:off x="2194560" y="1143000"/>
            <a:ext cx="500380" cy="32004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23" name="组合 22">
            <a:extLst>
              <a:ext uri="{FF2B5EF4-FFF2-40B4-BE49-F238E27FC236}">
                <a16:creationId xmlns:a16="http://schemas.microsoft.com/office/drawing/2014/main" id="{FCCC386C-177C-8502-7FAF-03F970C15793}"/>
              </a:ext>
            </a:extLst>
          </p:cNvPr>
          <p:cNvGrpSpPr/>
          <p:nvPr userDrawn="1"/>
        </p:nvGrpSpPr>
        <p:grpSpPr>
          <a:xfrm>
            <a:off x="9625965" y="111760"/>
            <a:ext cx="3337560" cy="411480"/>
            <a:chOff x="471" y="548"/>
            <a:chExt cx="5256" cy="648"/>
          </a:xfrm>
        </p:grpSpPr>
        <p:pic>
          <p:nvPicPr>
            <p:cNvPr id="24" name="Picture 11" descr="CPE_logo.png">
              <a:extLst>
                <a:ext uri="{FF2B5EF4-FFF2-40B4-BE49-F238E27FC236}">
                  <a16:creationId xmlns:a16="http://schemas.microsoft.com/office/drawing/2014/main" id="{DFE52D38-1848-FBDF-C0CB-BC4538F3C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1" y="548"/>
              <a:ext cx="648" cy="648"/>
            </a:xfrm>
            <a:prstGeom prst="rect">
              <a:avLst/>
            </a:prstGeom>
          </p:spPr>
        </p:pic>
        <p:sp>
          <p:nvSpPr>
            <p:cNvPr id="25" name="TextBox 13">
              <a:extLst>
                <a:ext uri="{FF2B5EF4-FFF2-40B4-BE49-F238E27FC236}">
                  <a16:creationId xmlns:a16="http://schemas.microsoft.com/office/drawing/2014/main" id="{5E0F441D-A1A8-3CB4-0D10-DE1CFC6A06D6}"/>
                </a:ext>
              </a:extLst>
            </p:cNvPr>
            <p:cNvSpPr txBox="1"/>
            <p:nvPr/>
          </p:nvSpPr>
          <p:spPr>
            <a:xfrm>
              <a:off x="1029" y="615"/>
              <a:ext cx="4698" cy="58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lang="en" altLang="zh-CN" b="1" i="0" dirty="0">
                  <a:gradFill>
                    <a:gsLst>
                      <a:gs pos="0">
                        <a:srgbClr val="23D1EB"/>
                      </a:gs>
                      <a:gs pos="100000">
                        <a:srgbClr val="D02D8A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AI</a:t>
              </a:r>
              <a:r>
                <a:rPr lang="zh-CN" altLang="en-US" b="1" i="0" dirty="0">
                  <a:gradFill>
                    <a:gsLst>
                      <a:gs pos="0">
                        <a:srgbClr val="23D1EB"/>
                      </a:gs>
                      <a:gs pos="100000">
                        <a:srgbClr val="D02D8A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音乐</a:t>
              </a:r>
              <a:r>
                <a:rPr lang="en" altLang="zh-CN" b="1" i="0" dirty="0">
                  <a:gradFill>
                    <a:gsLst>
                      <a:gs pos="0">
                        <a:srgbClr val="23D1EB"/>
                      </a:gs>
                      <a:gs pos="100000">
                        <a:srgbClr val="D02D8A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CPE</a:t>
              </a:r>
              <a:r>
                <a:rPr lang="zh-CN" altLang="en-US" b="1" i="0" dirty="0">
                  <a:gradFill>
                    <a:gsLst>
                      <a:gs pos="0">
                        <a:srgbClr val="23D1EB"/>
                      </a:gs>
                      <a:gs pos="100000">
                        <a:srgbClr val="D02D8A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研究中心</a:t>
              </a:r>
            </a:p>
          </p:txBody>
        </p:sp>
      </p:grpSp>
      <p:sp>
        <p:nvSpPr>
          <p:cNvPr id="27" name="标题 26">
            <a:extLst>
              <a:ext uri="{FF2B5EF4-FFF2-40B4-BE49-F238E27FC236}">
                <a16:creationId xmlns:a16="http://schemas.microsoft.com/office/drawing/2014/main" id="{9F68A8F5-E7D3-5888-1DD1-E3357610C57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6233" y="653733"/>
            <a:ext cx="10619951" cy="485458"/>
          </a:xfrm>
        </p:spPr>
        <p:txBody>
          <a:bodyPr/>
          <a:lstStyle>
            <a:lvl1pPr algn="l">
              <a:defRPr lang="zh-CN" altLang="en-US" sz="3000" kern="1200" dirty="0">
                <a:solidFill>
                  <a:schemeClr val="bg1"/>
                </a:solidFill>
                <a:latin typeface="黑体" charset="0"/>
                <a:ea typeface="黑体" charset="0"/>
                <a:cs typeface="+mn-cs"/>
              </a:defRPr>
            </a:lvl1pPr>
          </a:lstStyle>
          <a:p>
            <a:r>
              <a:rPr kumimoji="1" lang="zh-CN" altLang="en-US" dirty="0"/>
              <a:t>单击此处编辑标题</a:t>
            </a:r>
          </a:p>
        </p:txBody>
      </p:sp>
      <p:sp>
        <p:nvSpPr>
          <p:cNvPr id="32" name="日期占位符 31">
            <a:extLst>
              <a:ext uri="{FF2B5EF4-FFF2-40B4-BE49-F238E27FC236}">
                <a16:creationId xmlns:a16="http://schemas.microsoft.com/office/drawing/2014/main" id="{FA9920DE-0A76-65BA-7100-3783822C381E}"/>
              </a:ext>
            </a:extLst>
          </p:cNvPr>
          <p:cNvSpPr>
            <a:spLocks noGrp="1"/>
          </p:cNvSpPr>
          <p:nvPr>
            <p:ph type="dt" sz="half" idx="19"/>
          </p:nvPr>
        </p:nvSpPr>
        <p:spPr>
          <a:xfrm>
            <a:off x="11064239" y="6377214"/>
            <a:ext cx="1049655" cy="365125"/>
          </a:xfrm>
        </p:spPr>
        <p:txBody>
          <a:bodyPr>
            <a:normAutofit/>
          </a:bodyPr>
          <a:lstStyle>
            <a:lvl1pPr algn="r">
              <a:defRPr/>
            </a:lvl1pPr>
          </a:lstStyle>
          <a:p>
            <a:fld id="{77F05151-E5FA-E549-9864-FD5DC96AFF50}" type="datetime1">
              <a:rPr lang="zh-CN" altLang="en-US" smtClean="0"/>
              <a:pPr/>
              <a:t>2026/5/17</a:t>
            </a:fld>
            <a:endParaRPr lang="en-US" dirty="0"/>
          </a:p>
        </p:txBody>
      </p:sp>
      <p:sp>
        <p:nvSpPr>
          <p:cNvPr id="33" name="页脚占位符 32">
            <a:extLst>
              <a:ext uri="{FF2B5EF4-FFF2-40B4-BE49-F238E27FC236}">
                <a16:creationId xmlns:a16="http://schemas.microsoft.com/office/drawing/2014/main" id="{C6AD80C4-CBEB-4EB5-3B3D-6B0044E28C3A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>
          <a:xfrm>
            <a:off x="2389302" y="6382872"/>
            <a:ext cx="799131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4" name="灯片编号占位符 33">
            <a:extLst>
              <a:ext uri="{FF2B5EF4-FFF2-40B4-BE49-F238E27FC236}">
                <a16:creationId xmlns:a16="http://schemas.microsoft.com/office/drawing/2014/main" id="{FA7C448C-E3AD-CB4C-A9DD-58D95866CB36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>
          <a:xfrm>
            <a:off x="127851" y="6377214"/>
            <a:ext cx="2133600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fld id="{C1FF6DA9-008F-8B48-92A6-B652298478B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Rounded Rectangle 17">
            <a:extLst>
              <a:ext uri="{FF2B5EF4-FFF2-40B4-BE49-F238E27FC236}">
                <a16:creationId xmlns:a16="http://schemas.microsoft.com/office/drawing/2014/main" id="{50931AD1-8BA9-6AF8-EE92-061AC2C602FF}"/>
              </a:ext>
            </a:extLst>
          </p:cNvPr>
          <p:cNvSpPr/>
          <p:nvPr userDrawn="1"/>
        </p:nvSpPr>
        <p:spPr>
          <a:xfrm>
            <a:off x="731519" y="1371600"/>
            <a:ext cx="5132251" cy="4672646"/>
          </a:xfrm>
          <a:prstGeom prst="roundRect">
            <a:avLst>
              <a:gd name="adj" fmla="val 8000"/>
            </a:avLst>
          </a:prstGeom>
          <a:solidFill>
            <a:schemeClr val="tx1">
              <a:lumMod val="75000"/>
              <a:lumOff val="25000"/>
              <a:alpha val="42000"/>
            </a:scheme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9" name="Rounded Rectangle 35">
            <a:extLst>
              <a:ext uri="{FF2B5EF4-FFF2-40B4-BE49-F238E27FC236}">
                <a16:creationId xmlns:a16="http://schemas.microsoft.com/office/drawing/2014/main" id="{69E729AA-4CB7-AFA9-A7C4-D124C7AB3FDF}"/>
              </a:ext>
            </a:extLst>
          </p:cNvPr>
          <p:cNvSpPr/>
          <p:nvPr userDrawn="1"/>
        </p:nvSpPr>
        <p:spPr>
          <a:xfrm>
            <a:off x="6595289" y="1371600"/>
            <a:ext cx="5383351" cy="4672646"/>
          </a:xfrm>
          <a:prstGeom prst="roundRect">
            <a:avLst>
              <a:gd name="adj" fmla="val 8000"/>
            </a:avLst>
          </a:prstGeom>
          <a:solidFill>
            <a:schemeClr val="tx1">
              <a:lumMod val="75000"/>
              <a:lumOff val="25000"/>
              <a:alpha val="42000"/>
            </a:scheme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3" name="文本占位符 34">
            <a:extLst>
              <a:ext uri="{FF2B5EF4-FFF2-40B4-BE49-F238E27FC236}">
                <a16:creationId xmlns:a16="http://schemas.microsoft.com/office/drawing/2014/main" id="{C281A139-10C4-7660-996E-0543EE3AF93D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977933" y="1666469"/>
            <a:ext cx="4668123" cy="573811"/>
          </a:xfrm>
        </p:spPr>
        <p:txBody>
          <a:bodyPr anchor="ctr"/>
          <a:lstStyle>
            <a:lvl1pPr algn="l">
              <a:buNone/>
              <a:defRPr lang="zh-CN" altLang="en-US" sz="5000" b="1" kern="1200" dirty="0">
                <a:solidFill>
                  <a:srgbClr val="07F0FE"/>
                </a:solidFill>
                <a:latin typeface="SF Pro Display"/>
                <a:ea typeface="+mn-ea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标题</a:t>
            </a:r>
          </a:p>
        </p:txBody>
      </p:sp>
      <p:sp>
        <p:nvSpPr>
          <p:cNvPr id="45" name="文本占位符 34">
            <a:extLst>
              <a:ext uri="{FF2B5EF4-FFF2-40B4-BE49-F238E27FC236}">
                <a16:creationId xmlns:a16="http://schemas.microsoft.com/office/drawing/2014/main" id="{D6219C1B-6288-2784-D606-F9FDF646ADD2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6850744" y="1672135"/>
            <a:ext cx="4913250" cy="573811"/>
          </a:xfrm>
        </p:spPr>
        <p:txBody>
          <a:bodyPr anchor="ctr"/>
          <a:lstStyle>
            <a:lvl1pPr algn="l">
              <a:buNone/>
              <a:defRPr lang="zh-CN" altLang="en-US" sz="5000" b="1" kern="1200" dirty="0">
                <a:solidFill>
                  <a:srgbClr val="DE1E7F"/>
                </a:solidFill>
                <a:latin typeface="SF Pro Display"/>
                <a:ea typeface="+mn-ea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标题</a:t>
            </a:r>
          </a:p>
        </p:txBody>
      </p:sp>
      <p:sp>
        <p:nvSpPr>
          <p:cNvPr id="46" name="文本占位符 40">
            <a:extLst>
              <a:ext uri="{FF2B5EF4-FFF2-40B4-BE49-F238E27FC236}">
                <a16:creationId xmlns:a16="http://schemas.microsoft.com/office/drawing/2014/main" id="{DEF512D6-DBA6-8585-0CE1-A89994F8BB94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977933" y="2436876"/>
            <a:ext cx="4668123" cy="3329410"/>
          </a:xfrm>
        </p:spPr>
        <p:txBody>
          <a:bodyPr>
            <a:noAutofit/>
          </a:bodyPr>
          <a:lstStyle>
            <a:lvl1pPr algn="l">
              <a:buNone/>
              <a:defRPr lang="zh-CN" altLang="en-US" sz="1600" b="0" kern="1200" dirty="0">
                <a:solidFill>
                  <a:schemeClr val="bg1">
                    <a:lumMod val="85000"/>
                  </a:schemeClr>
                </a:solidFill>
                <a:latin typeface="PingFang SC" panose="020B0400000000000000" charset="-122"/>
                <a:ea typeface="+mn-ea"/>
                <a:cs typeface="+mn-cs"/>
              </a:defRPr>
            </a:lvl1pPr>
          </a:lstStyle>
          <a:p>
            <a:pPr lvl="0"/>
            <a:r>
              <a:rPr kumimoji="1" lang="zh-CN" altLang="en-US" dirty="0"/>
              <a:t>单击加入文字</a:t>
            </a:r>
          </a:p>
        </p:txBody>
      </p:sp>
      <p:sp>
        <p:nvSpPr>
          <p:cNvPr id="48" name="文本占位符 40">
            <a:extLst>
              <a:ext uri="{FF2B5EF4-FFF2-40B4-BE49-F238E27FC236}">
                <a16:creationId xmlns:a16="http://schemas.microsoft.com/office/drawing/2014/main" id="{7FC3C26F-CA9E-0A8D-0BAA-C83CD4DBFDD5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850744" y="2436876"/>
            <a:ext cx="4913250" cy="3329410"/>
          </a:xfrm>
        </p:spPr>
        <p:txBody>
          <a:bodyPr>
            <a:noAutofit/>
          </a:bodyPr>
          <a:lstStyle>
            <a:lvl1pPr algn="l">
              <a:buNone/>
              <a:defRPr lang="zh-CN" altLang="en-US" sz="1600" b="0" kern="1200" dirty="0">
                <a:solidFill>
                  <a:schemeClr val="bg1">
                    <a:lumMod val="85000"/>
                  </a:schemeClr>
                </a:solidFill>
                <a:latin typeface="PingFang SC" panose="020B0400000000000000" charset="-122"/>
                <a:ea typeface="+mn-ea"/>
                <a:cs typeface="+mn-cs"/>
              </a:defRPr>
            </a:lvl1pPr>
          </a:lstStyle>
          <a:p>
            <a:pPr lvl="0"/>
            <a:r>
              <a:rPr kumimoji="1" lang="zh-CN" altLang="en-US" dirty="0"/>
              <a:t>单击加入文字</a:t>
            </a:r>
          </a:p>
        </p:txBody>
      </p:sp>
      <p:sp>
        <p:nvSpPr>
          <p:cNvPr id="3" name="文本占位符 34">
            <a:extLst>
              <a:ext uri="{FF2B5EF4-FFF2-40B4-BE49-F238E27FC236}">
                <a16:creationId xmlns:a16="http://schemas.microsoft.com/office/drawing/2014/main" id="{2F815934-667C-0B66-B757-808C9F8AE321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66234" y="393700"/>
            <a:ext cx="1237227" cy="260032"/>
          </a:xfrm>
        </p:spPr>
        <p:txBody>
          <a:bodyPr anchor="t"/>
          <a:lstStyle>
            <a:lvl1pPr>
              <a:buNone/>
              <a:defRPr lang="zh-CN" altLang="en-US" sz="1300" b="1" kern="1200" dirty="0">
                <a:solidFill>
                  <a:srgbClr val="0891B2"/>
                </a:solidFill>
                <a:latin typeface="SF Pro Display"/>
                <a:ea typeface="+mn-ea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en-US" altLang="zh-CN" dirty="0"/>
              <a:t>Chapter</a:t>
            </a:r>
            <a:r>
              <a:rPr kumimoji="1" lang="zh-CN" altLang="en-US" dirty="0"/>
              <a:t> </a:t>
            </a:r>
            <a:r>
              <a:rPr kumimoji="1" lang="en-US" altLang="zh-CN" dirty="0"/>
              <a:t>X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173979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页-单框无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4">
            <a:extLst>
              <a:ext uri="{FF2B5EF4-FFF2-40B4-BE49-F238E27FC236}">
                <a16:creationId xmlns:a16="http://schemas.microsoft.com/office/drawing/2014/main" id="{F15DD344-4EA2-57B5-54E4-9B61AC41AB10}"/>
              </a:ext>
            </a:extLst>
          </p:cNvPr>
          <p:cNvSpPr/>
          <p:nvPr userDrawn="1"/>
        </p:nvSpPr>
        <p:spPr>
          <a:xfrm>
            <a:off x="-1097280" y="-731520"/>
            <a:ext cx="3200400" cy="3200400"/>
          </a:xfrm>
          <a:prstGeom prst="ellipse">
            <a:avLst/>
          </a:prstGeom>
          <a:solidFill>
            <a:srgbClr val="0891B2">
              <a:alpha val="2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BF8381AB-043F-466A-E0FF-00542C169D82}"/>
              </a:ext>
            </a:extLst>
          </p:cNvPr>
          <p:cNvSpPr/>
          <p:nvPr userDrawn="1"/>
        </p:nvSpPr>
        <p:spPr>
          <a:xfrm>
            <a:off x="-339634" y="-391886"/>
            <a:ext cx="12958354" cy="7550332"/>
          </a:xfrm>
          <a:prstGeom prst="rect">
            <a:avLst/>
          </a:prstGeom>
          <a:gradFill>
            <a:gsLst>
              <a:gs pos="0">
                <a:schemeClr val="tx1"/>
              </a:gs>
              <a:gs pos="13000">
                <a:schemeClr val="tx1">
                  <a:alpha val="92000"/>
                </a:schemeClr>
              </a:gs>
              <a:gs pos="67000">
                <a:schemeClr val="tx1">
                  <a:alpha val="79000"/>
                </a:schemeClr>
              </a:gs>
              <a:gs pos="43000">
                <a:schemeClr val="tx1">
                  <a:alpha val="61000"/>
                </a:schemeClr>
              </a:gs>
              <a:gs pos="100000">
                <a:schemeClr val="tx1"/>
              </a:gs>
            </a:gsLst>
            <a:lin ang="5400000" scaled="1"/>
          </a:gra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schemeClr val="accent3">
                  <a:alpha val="50000"/>
                </a:schemeClr>
              </a:solidFill>
            </a:endParaRPr>
          </a:p>
        </p:txBody>
      </p:sp>
      <p:sp>
        <p:nvSpPr>
          <p:cNvPr id="8" name="Oval 5">
            <a:extLst>
              <a:ext uri="{FF2B5EF4-FFF2-40B4-BE49-F238E27FC236}">
                <a16:creationId xmlns:a16="http://schemas.microsoft.com/office/drawing/2014/main" id="{D5F6C858-817B-4221-1E63-0FEF9358BC20}"/>
              </a:ext>
            </a:extLst>
          </p:cNvPr>
          <p:cNvSpPr/>
          <p:nvPr userDrawn="1"/>
        </p:nvSpPr>
        <p:spPr>
          <a:xfrm>
            <a:off x="9601200" y="5029200"/>
            <a:ext cx="3657600" cy="3657600"/>
          </a:xfrm>
          <a:prstGeom prst="ellipse">
            <a:avLst/>
          </a:prstGeom>
          <a:solidFill>
            <a:srgbClr val="059669">
              <a:alpha val="2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Oval 6">
            <a:extLst>
              <a:ext uri="{FF2B5EF4-FFF2-40B4-BE49-F238E27FC236}">
                <a16:creationId xmlns:a16="http://schemas.microsoft.com/office/drawing/2014/main" id="{1CA7D9D5-539F-4B35-3DEF-45CBC5AC2202}"/>
              </a:ext>
            </a:extLst>
          </p:cNvPr>
          <p:cNvSpPr/>
          <p:nvPr userDrawn="1"/>
        </p:nvSpPr>
        <p:spPr>
          <a:xfrm>
            <a:off x="10380616" y="544576"/>
            <a:ext cx="1645920" cy="1645920"/>
          </a:xfrm>
          <a:prstGeom prst="ellipse">
            <a:avLst/>
          </a:prstGeom>
          <a:solidFill>
            <a:srgbClr val="4F46E5">
              <a:alpha val="7047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ounded Rectangle 17">
            <a:extLst>
              <a:ext uri="{FF2B5EF4-FFF2-40B4-BE49-F238E27FC236}">
                <a16:creationId xmlns:a16="http://schemas.microsoft.com/office/drawing/2014/main" id="{973ABACB-72FE-52D0-E1C8-2D8D4DEABD55}"/>
              </a:ext>
            </a:extLst>
          </p:cNvPr>
          <p:cNvSpPr/>
          <p:nvPr userDrawn="1"/>
        </p:nvSpPr>
        <p:spPr>
          <a:xfrm>
            <a:off x="731520" y="622046"/>
            <a:ext cx="10654665" cy="5620004"/>
          </a:xfrm>
          <a:prstGeom prst="roundRect">
            <a:avLst>
              <a:gd name="adj" fmla="val 8000"/>
            </a:avLst>
          </a:prstGeom>
          <a:solidFill>
            <a:schemeClr val="tx1">
              <a:lumMod val="75000"/>
              <a:lumOff val="25000"/>
              <a:alpha val="42000"/>
            </a:scheme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23" name="组合 22">
            <a:extLst>
              <a:ext uri="{FF2B5EF4-FFF2-40B4-BE49-F238E27FC236}">
                <a16:creationId xmlns:a16="http://schemas.microsoft.com/office/drawing/2014/main" id="{FCCC386C-177C-8502-7FAF-03F970C15793}"/>
              </a:ext>
            </a:extLst>
          </p:cNvPr>
          <p:cNvGrpSpPr/>
          <p:nvPr userDrawn="1"/>
        </p:nvGrpSpPr>
        <p:grpSpPr>
          <a:xfrm>
            <a:off x="9625965" y="111760"/>
            <a:ext cx="3337560" cy="411480"/>
            <a:chOff x="471" y="548"/>
            <a:chExt cx="5256" cy="648"/>
          </a:xfrm>
        </p:grpSpPr>
        <p:pic>
          <p:nvPicPr>
            <p:cNvPr id="24" name="Picture 11" descr="CPE_logo.png">
              <a:extLst>
                <a:ext uri="{FF2B5EF4-FFF2-40B4-BE49-F238E27FC236}">
                  <a16:creationId xmlns:a16="http://schemas.microsoft.com/office/drawing/2014/main" id="{DFE52D38-1848-FBDF-C0CB-BC4538F3C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1" y="548"/>
              <a:ext cx="648" cy="648"/>
            </a:xfrm>
            <a:prstGeom prst="rect">
              <a:avLst/>
            </a:prstGeom>
          </p:spPr>
        </p:pic>
        <p:sp>
          <p:nvSpPr>
            <p:cNvPr id="25" name="TextBox 13">
              <a:extLst>
                <a:ext uri="{FF2B5EF4-FFF2-40B4-BE49-F238E27FC236}">
                  <a16:creationId xmlns:a16="http://schemas.microsoft.com/office/drawing/2014/main" id="{5E0F441D-A1A8-3CB4-0D10-DE1CFC6A06D6}"/>
                </a:ext>
              </a:extLst>
            </p:cNvPr>
            <p:cNvSpPr txBox="1"/>
            <p:nvPr/>
          </p:nvSpPr>
          <p:spPr>
            <a:xfrm>
              <a:off x="1029" y="615"/>
              <a:ext cx="4698" cy="58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lang="en" altLang="zh-CN" b="1" i="0" dirty="0">
                  <a:gradFill>
                    <a:gsLst>
                      <a:gs pos="0">
                        <a:srgbClr val="23D1EB"/>
                      </a:gs>
                      <a:gs pos="100000">
                        <a:srgbClr val="D02D8A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AI</a:t>
              </a:r>
              <a:r>
                <a:rPr lang="zh-CN" altLang="en-US" b="1" i="0" dirty="0">
                  <a:gradFill>
                    <a:gsLst>
                      <a:gs pos="0">
                        <a:srgbClr val="23D1EB"/>
                      </a:gs>
                      <a:gs pos="100000">
                        <a:srgbClr val="D02D8A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音乐</a:t>
              </a:r>
              <a:r>
                <a:rPr lang="en" altLang="zh-CN" b="1" i="0" dirty="0">
                  <a:gradFill>
                    <a:gsLst>
                      <a:gs pos="0">
                        <a:srgbClr val="23D1EB"/>
                      </a:gs>
                      <a:gs pos="100000">
                        <a:srgbClr val="D02D8A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CPE</a:t>
              </a:r>
              <a:r>
                <a:rPr lang="zh-CN" altLang="en-US" b="1" i="0" dirty="0">
                  <a:gradFill>
                    <a:gsLst>
                      <a:gs pos="0">
                        <a:srgbClr val="23D1EB"/>
                      </a:gs>
                      <a:gs pos="100000">
                        <a:srgbClr val="D02D8A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研究中心</a:t>
              </a:r>
            </a:p>
          </p:txBody>
        </p:sp>
      </p:grpSp>
      <p:sp>
        <p:nvSpPr>
          <p:cNvPr id="31" name="文本占位符 30">
            <a:extLst>
              <a:ext uri="{FF2B5EF4-FFF2-40B4-BE49-F238E27FC236}">
                <a16:creationId xmlns:a16="http://schemas.microsoft.com/office/drawing/2014/main" id="{8FEC72E5-0C91-B5F4-3B70-8535A995A1F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157288" y="992778"/>
            <a:ext cx="9802812" cy="4925424"/>
          </a:xfrm>
        </p:spPr>
        <p:txBody>
          <a:bodyPr/>
          <a:lstStyle>
            <a:lvl1pPr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85000"/>
                  </a:schemeClr>
                </a:solidFill>
              </a:defRPr>
            </a:lvl2pPr>
            <a:lvl3pPr>
              <a:defRPr sz="2400">
                <a:solidFill>
                  <a:schemeClr val="bg1">
                    <a:lumMod val="85000"/>
                  </a:schemeClr>
                </a:solidFill>
              </a:defRPr>
            </a:lvl3pPr>
            <a:lvl4pPr>
              <a:defRPr sz="2400">
                <a:solidFill>
                  <a:schemeClr val="bg1">
                    <a:lumMod val="85000"/>
                  </a:schemeClr>
                </a:solidFill>
              </a:defRPr>
            </a:lvl4pPr>
            <a:lvl5pPr>
              <a:defRPr sz="2400">
                <a:solidFill>
                  <a:schemeClr val="bg1">
                    <a:lumMod val="85000"/>
                  </a:schemeClr>
                </a:solidFill>
              </a:defRPr>
            </a:lvl5pPr>
          </a:lstStyle>
          <a:p>
            <a:pPr lvl="0"/>
            <a:r>
              <a:rPr kumimoji="1" lang="zh-CN" altLang="en-US" dirty="0"/>
              <a:t>单击此处编辑母版文本样式</a:t>
            </a:r>
          </a:p>
          <a:p>
            <a:pPr lvl="1"/>
            <a:r>
              <a:rPr kumimoji="1" lang="zh-CN" altLang="en-US" dirty="0"/>
              <a:t>二级</a:t>
            </a:r>
          </a:p>
          <a:p>
            <a:pPr lvl="2"/>
            <a:r>
              <a:rPr kumimoji="1" lang="zh-CN" altLang="en-US" dirty="0"/>
              <a:t>三级</a:t>
            </a:r>
          </a:p>
          <a:p>
            <a:pPr lvl="3"/>
            <a:r>
              <a:rPr kumimoji="1" lang="zh-CN" altLang="en-US" dirty="0"/>
              <a:t>四级</a:t>
            </a:r>
          </a:p>
          <a:p>
            <a:pPr lvl="4"/>
            <a:r>
              <a:rPr kumimoji="1" lang="zh-CN" altLang="en-US" dirty="0"/>
              <a:t>五级</a:t>
            </a:r>
          </a:p>
        </p:txBody>
      </p:sp>
      <p:sp>
        <p:nvSpPr>
          <p:cNvPr id="32" name="日期占位符 31">
            <a:extLst>
              <a:ext uri="{FF2B5EF4-FFF2-40B4-BE49-F238E27FC236}">
                <a16:creationId xmlns:a16="http://schemas.microsoft.com/office/drawing/2014/main" id="{FA9920DE-0A76-65BA-7100-3783822C381E}"/>
              </a:ext>
            </a:extLst>
          </p:cNvPr>
          <p:cNvSpPr>
            <a:spLocks noGrp="1"/>
          </p:cNvSpPr>
          <p:nvPr>
            <p:ph type="dt" sz="half" idx="19"/>
          </p:nvPr>
        </p:nvSpPr>
        <p:spPr>
          <a:xfrm>
            <a:off x="11064239" y="6377214"/>
            <a:ext cx="1049655" cy="365125"/>
          </a:xfrm>
        </p:spPr>
        <p:txBody>
          <a:bodyPr>
            <a:normAutofit/>
          </a:bodyPr>
          <a:lstStyle>
            <a:lvl1pPr algn="r">
              <a:defRPr/>
            </a:lvl1pPr>
          </a:lstStyle>
          <a:p>
            <a:fld id="{77F05151-E5FA-E549-9864-FD5DC96AFF50}" type="datetime1">
              <a:rPr lang="zh-CN" altLang="en-US" smtClean="0"/>
              <a:pPr/>
              <a:t>2026/5/17</a:t>
            </a:fld>
            <a:endParaRPr lang="en-US" dirty="0"/>
          </a:p>
        </p:txBody>
      </p:sp>
      <p:sp>
        <p:nvSpPr>
          <p:cNvPr id="33" name="页脚占位符 32">
            <a:extLst>
              <a:ext uri="{FF2B5EF4-FFF2-40B4-BE49-F238E27FC236}">
                <a16:creationId xmlns:a16="http://schemas.microsoft.com/office/drawing/2014/main" id="{C6AD80C4-CBEB-4EB5-3B3D-6B0044E28C3A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>
          <a:xfrm>
            <a:off x="2389302" y="6382872"/>
            <a:ext cx="799131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4" name="灯片编号占位符 33">
            <a:extLst>
              <a:ext uri="{FF2B5EF4-FFF2-40B4-BE49-F238E27FC236}">
                <a16:creationId xmlns:a16="http://schemas.microsoft.com/office/drawing/2014/main" id="{FA7C448C-E3AD-CB4C-A9DD-58D95866CB36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>
          <a:xfrm>
            <a:off x="127851" y="6377214"/>
            <a:ext cx="2133600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fld id="{C1FF6DA9-008F-8B48-92A6-B652298478B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755551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页-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4">
            <a:extLst>
              <a:ext uri="{FF2B5EF4-FFF2-40B4-BE49-F238E27FC236}">
                <a16:creationId xmlns:a16="http://schemas.microsoft.com/office/drawing/2014/main" id="{F15DD344-4EA2-57B5-54E4-9B61AC41AB10}"/>
              </a:ext>
            </a:extLst>
          </p:cNvPr>
          <p:cNvSpPr/>
          <p:nvPr userDrawn="1"/>
        </p:nvSpPr>
        <p:spPr>
          <a:xfrm>
            <a:off x="-1097280" y="-731520"/>
            <a:ext cx="3200400" cy="3200400"/>
          </a:xfrm>
          <a:prstGeom prst="ellipse">
            <a:avLst/>
          </a:prstGeom>
          <a:solidFill>
            <a:srgbClr val="0891B2">
              <a:alpha val="9821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47072233-39CC-17C3-A8B5-D98A0E9EA7EB}"/>
              </a:ext>
            </a:extLst>
          </p:cNvPr>
          <p:cNvSpPr/>
          <p:nvPr userDrawn="1"/>
        </p:nvSpPr>
        <p:spPr>
          <a:xfrm>
            <a:off x="-444136" y="-496389"/>
            <a:ext cx="13088982" cy="7707086"/>
          </a:xfrm>
          <a:prstGeom prst="rect">
            <a:avLst/>
          </a:prstGeom>
          <a:gradFill>
            <a:gsLst>
              <a:gs pos="0">
                <a:schemeClr val="tx1"/>
              </a:gs>
              <a:gs pos="13000">
                <a:schemeClr val="tx1">
                  <a:alpha val="92000"/>
                </a:schemeClr>
              </a:gs>
              <a:gs pos="67000">
                <a:schemeClr val="tx1">
                  <a:alpha val="79000"/>
                </a:schemeClr>
              </a:gs>
              <a:gs pos="43000">
                <a:schemeClr val="tx1">
                  <a:alpha val="61000"/>
                </a:schemeClr>
              </a:gs>
              <a:gs pos="100000">
                <a:schemeClr val="tx1"/>
              </a:gs>
            </a:gsLst>
            <a:lin ang="5400000" scaled="1"/>
          </a:gra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schemeClr val="accent3">
                  <a:alpha val="50000"/>
                </a:schemeClr>
              </a:solidFill>
            </a:endParaRPr>
          </a:p>
        </p:txBody>
      </p:sp>
      <p:sp>
        <p:nvSpPr>
          <p:cNvPr id="8" name="Oval 5">
            <a:extLst>
              <a:ext uri="{FF2B5EF4-FFF2-40B4-BE49-F238E27FC236}">
                <a16:creationId xmlns:a16="http://schemas.microsoft.com/office/drawing/2014/main" id="{D5F6C858-817B-4221-1E63-0FEF9358BC20}"/>
              </a:ext>
            </a:extLst>
          </p:cNvPr>
          <p:cNvSpPr/>
          <p:nvPr userDrawn="1"/>
        </p:nvSpPr>
        <p:spPr>
          <a:xfrm>
            <a:off x="9601200" y="5029200"/>
            <a:ext cx="3657600" cy="3657600"/>
          </a:xfrm>
          <a:prstGeom prst="ellipse">
            <a:avLst/>
          </a:prstGeom>
          <a:solidFill>
            <a:srgbClr val="059669">
              <a:alpha val="801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Oval 6">
            <a:extLst>
              <a:ext uri="{FF2B5EF4-FFF2-40B4-BE49-F238E27FC236}">
                <a16:creationId xmlns:a16="http://schemas.microsoft.com/office/drawing/2014/main" id="{1CA7D9D5-539F-4B35-3DEF-45CBC5AC2202}"/>
              </a:ext>
            </a:extLst>
          </p:cNvPr>
          <p:cNvSpPr/>
          <p:nvPr userDrawn="1"/>
        </p:nvSpPr>
        <p:spPr>
          <a:xfrm>
            <a:off x="10380616" y="544576"/>
            <a:ext cx="1645920" cy="1645920"/>
          </a:xfrm>
          <a:prstGeom prst="ellipse">
            <a:avLst/>
          </a:prstGeom>
          <a:solidFill>
            <a:srgbClr val="4F46E5">
              <a:alpha val="7047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23" name="组合 22">
            <a:extLst>
              <a:ext uri="{FF2B5EF4-FFF2-40B4-BE49-F238E27FC236}">
                <a16:creationId xmlns:a16="http://schemas.microsoft.com/office/drawing/2014/main" id="{FCCC386C-177C-8502-7FAF-03F970C15793}"/>
              </a:ext>
            </a:extLst>
          </p:cNvPr>
          <p:cNvGrpSpPr/>
          <p:nvPr userDrawn="1"/>
        </p:nvGrpSpPr>
        <p:grpSpPr>
          <a:xfrm>
            <a:off x="9625965" y="111760"/>
            <a:ext cx="3337560" cy="411480"/>
            <a:chOff x="471" y="548"/>
            <a:chExt cx="5256" cy="648"/>
          </a:xfrm>
        </p:grpSpPr>
        <p:pic>
          <p:nvPicPr>
            <p:cNvPr id="24" name="Picture 11" descr="CPE_logo.png">
              <a:extLst>
                <a:ext uri="{FF2B5EF4-FFF2-40B4-BE49-F238E27FC236}">
                  <a16:creationId xmlns:a16="http://schemas.microsoft.com/office/drawing/2014/main" id="{DFE52D38-1848-FBDF-C0CB-BC4538F3C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1" y="548"/>
              <a:ext cx="648" cy="648"/>
            </a:xfrm>
            <a:prstGeom prst="rect">
              <a:avLst/>
            </a:prstGeom>
          </p:spPr>
        </p:pic>
        <p:sp>
          <p:nvSpPr>
            <p:cNvPr id="25" name="TextBox 13">
              <a:extLst>
                <a:ext uri="{FF2B5EF4-FFF2-40B4-BE49-F238E27FC236}">
                  <a16:creationId xmlns:a16="http://schemas.microsoft.com/office/drawing/2014/main" id="{5E0F441D-A1A8-3CB4-0D10-DE1CFC6A06D6}"/>
                </a:ext>
              </a:extLst>
            </p:cNvPr>
            <p:cNvSpPr txBox="1"/>
            <p:nvPr/>
          </p:nvSpPr>
          <p:spPr>
            <a:xfrm>
              <a:off x="1029" y="615"/>
              <a:ext cx="4698" cy="58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lang="en" altLang="zh-CN" b="1" i="0" dirty="0">
                  <a:gradFill>
                    <a:gsLst>
                      <a:gs pos="0">
                        <a:srgbClr val="23D1EB"/>
                      </a:gs>
                      <a:gs pos="100000">
                        <a:srgbClr val="D02D8A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AI</a:t>
              </a:r>
              <a:r>
                <a:rPr lang="zh-CN" altLang="en-US" b="1" i="0" dirty="0">
                  <a:gradFill>
                    <a:gsLst>
                      <a:gs pos="0">
                        <a:srgbClr val="23D1EB"/>
                      </a:gs>
                      <a:gs pos="100000">
                        <a:srgbClr val="D02D8A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音乐</a:t>
              </a:r>
              <a:r>
                <a:rPr lang="en" altLang="zh-CN" b="1" i="0" dirty="0">
                  <a:gradFill>
                    <a:gsLst>
                      <a:gs pos="0">
                        <a:srgbClr val="23D1EB"/>
                      </a:gs>
                      <a:gs pos="100000">
                        <a:srgbClr val="D02D8A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CPE</a:t>
              </a:r>
              <a:r>
                <a:rPr lang="zh-CN" altLang="en-US" b="1" i="0" dirty="0">
                  <a:gradFill>
                    <a:gsLst>
                      <a:gs pos="0">
                        <a:srgbClr val="23D1EB"/>
                      </a:gs>
                      <a:gs pos="100000">
                        <a:srgbClr val="D02D8A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研究中心</a:t>
              </a:r>
            </a:p>
          </p:txBody>
        </p:sp>
      </p:grpSp>
      <p:sp>
        <p:nvSpPr>
          <p:cNvPr id="32" name="日期占位符 31">
            <a:extLst>
              <a:ext uri="{FF2B5EF4-FFF2-40B4-BE49-F238E27FC236}">
                <a16:creationId xmlns:a16="http://schemas.microsoft.com/office/drawing/2014/main" id="{FA9920DE-0A76-65BA-7100-3783822C381E}"/>
              </a:ext>
            </a:extLst>
          </p:cNvPr>
          <p:cNvSpPr>
            <a:spLocks noGrp="1"/>
          </p:cNvSpPr>
          <p:nvPr>
            <p:ph type="dt" sz="half" idx="19"/>
          </p:nvPr>
        </p:nvSpPr>
        <p:spPr>
          <a:xfrm>
            <a:off x="11064239" y="6377214"/>
            <a:ext cx="1049655" cy="365125"/>
          </a:xfrm>
        </p:spPr>
        <p:txBody>
          <a:bodyPr>
            <a:normAutofit/>
          </a:bodyPr>
          <a:lstStyle>
            <a:lvl1pPr algn="r">
              <a:defRPr/>
            </a:lvl1pPr>
          </a:lstStyle>
          <a:p>
            <a:fld id="{77F05151-E5FA-E549-9864-FD5DC96AFF50}" type="datetime1">
              <a:rPr lang="zh-CN" altLang="en-US" smtClean="0"/>
              <a:pPr/>
              <a:t>2026/5/17</a:t>
            </a:fld>
            <a:endParaRPr lang="en-US" dirty="0"/>
          </a:p>
        </p:txBody>
      </p:sp>
      <p:sp>
        <p:nvSpPr>
          <p:cNvPr id="33" name="页脚占位符 32">
            <a:extLst>
              <a:ext uri="{FF2B5EF4-FFF2-40B4-BE49-F238E27FC236}">
                <a16:creationId xmlns:a16="http://schemas.microsoft.com/office/drawing/2014/main" id="{C6AD80C4-CBEB-4EB5-3B3D-6B0044E28C3A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>
          <a:xfrm>
            <a:off x="2389302" y="6382872"/>
            <a:ext cx="799131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4" name="灯片编号占位符 33">
            <a:extLst>
              <a:ext uri="{FF2B5EF4-FFF2-40B4-BE49-F238E27FC236}">
                <a16:creationId xmlns:a16="http://schemas.microsoft.com/office/drawing/2014/main" id="{FA7C448C-E3AD-CB4C-A9DD-58D95866CB36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>
          <a:xfrm>
            <a:off x="127851" y="6377214"/>
            <a:ext cx="2133600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fld id="{C1FF6DA9-008F-8B48-92A6-B652298478B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20806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结束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>
            <a:extLst>
              <a:ext uri="{FF2B5EF4-FFF2-40B4-BE49-F238E27FC236}">
                <a16:creationId xmlns:a16="http://schemas.microsoft.com/office/drawing/2014/main" id="{92634D3D-C652-4CE6-D085-EE98041A8F05}"/>
              </a:ext>
            </a:extLst>
          </p:cNvPr>
          <p:cNvSpPr/>
          <p:nvPr userDrawn="1"/>
        </p:nvSpPr>
        <p:spPr>
          <a:xfrm>
            <a:off x="-365760" y="-457201"/>
            <a:ext cx="13010606" cy="7694023"/>
          </a:xfrm>
          <a:prstGeom prst="rect">
            <a:avLst/>
          </a:prstGeom>
          <a:solidFill>
            <a:schemeClr val="tx1">
              <a:alpha val="51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Oval 4">
            <a:extLst>
              <a:ext uri="{FF2B5EF4-FFF2-40B4-BE49-F238E27FC236}">
                <a16:creationId xmlns:a16="http://schemas.microsoft.com/office/drawing/2014/main" id="{6A7CA3AB-199C-3704-1911-9D93F9399131}"/>
              </a:ext>
            </a:extLst>
          </p:cNvPr>
          <p:cNvSpPr/>
          <p:nvPr userDrawn="1"/>
        </p:nvSpPr>
        <p:spPr>
          <a:xfrm>
            <a:off x="-1898803" y="-881380"/>
            <a:ext cx="4114800" cy="4114800"/>
          </a:xfrm>
          <a:prstGeom prst="ellipse">
            <a:avLst/>
          </a:prstGeom>
          <a:solidFill>
            <a:srgbClr val="0891B2">
              <a:alpha val="2703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Oval 5">
            <a:extLst>
              <a:ext uri="{FF2B5EF4-FFF2-40B4-BE49-F238E27FC236}">
                <a16:creationId xmlns:a16="http://schemas.microsoft.com/office/drawing/2014/main" id="{B1CFA0F6-65C9-B564-F82A-4D5F7387CB14}"/>
              </a:ext>
            </a:extLst>
          </p:cNvPr>
          <p:cNvSpPr/>
          <p:nvPr userDrawn="1"/>
        </p:nvSpPr>
        <p:spPr>
          <a:xfrm>
            <a:off x="8686800" y="4114800"/>
            <a:ext cx="4572000" cy="4572000"/>
          </a:xfrm>
          <a:prstGeom prst="ellipse">
            <a:avLst/>
          </a:prstGeom>
          <a:solidFill>
            <a:srgbClr val="059669">
              <a:alpha val="3807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Oval 6">
            <a:extLst>
              <a:ext uri="{FF2B5EF4-FFF2-40B4-BE49-F238E27FC236}">
                <a16:creationId xmlns:a16="http://schemas.microsoft.com/office/drawing/2014/main" id="{97FC0B9F-6E44-B953-08A6-A1411BB618C0}"/>
              </a:ext>
            </a:extLst>
          </p:cNvPr>
          <p:cNvSpPr/>
          <p:nvPr userDrawn="1"/>
        </p:nvSpPr>
        <p:spPr>
          <a:xfrm>
            <a:off x="7772400" y="-457200"/>
            <a:ext cx="2286000" cy="2286000"/>
          </a:xfrm>
          <a:prstGeom prst="ellipse">
            <a:avLst/>
          </a:prstGeom>
          <a:solidFill>
            <a:srgbClr val="4F46E5">
              <a:alpha val="1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pic>
        <p:nvPicPr>
          <p:cNvPr id="15" name="Picture 11" descr="CPE_logo.png">
            <a:extLst>
              <a:ext uri="{FF2B5EF4-FFF2-40B4-BE49-F238E27FC236}">
                <a16:creationId xmlns:a16="http://schemas.microsoft.com/office/drawing/2014/main" id="{1AF27F29-D681-99AF-4C8E-5B35F4A9FA4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553710" y="1469390"/>
            <a:ext cx="1084580" cy="1084580"/>
          </a:xfrm>
          <a:prstGeom prst="rect">
            <a:avLst/>
          </a:prstGeom>
        </p:spPr>
      </p:pic>
      <p:sp>
        <p:nvSpPr>
          <p:cNvPr id="17" name="Rectangle 14">
            <a:extLst>
              <a:ext uri="{FF2B5EF4-FFF2-40B4-BE49-F238E27FC236}">
                <a16:creationId xmlns:a16="http://schemas.microsoft.com/office/drawing/2014/main" id="{BE85FA85-2A08-7A94-1565-232982C5D4EE}"/>
              </a:ext>
            </a:extLst>
          </p:cNvPr>
          <p:cNvSpPr/>
          <p:nvPr userDrawn="1"/>
        </p:nvSpPr>
        <p:spPr>
          <a:xfrm>
            <a:off x="4572000" y="4279265"/>
            <a:ext cx="767080" cy="36576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5">
            <a:extLst>
              <a:ext uri="{FF2B5EF4-FFF2-40B4-BE49-F238E27FC236}">
                <a16:creationId xmlns:a16="http://schemas.microsoft.com/office/drawing/2014/main" id="{FA7AE830-5E6B-9EF8-C786-0D4AA8BEFFB8}"/>
              </a:ext>
            </a:extLst>
          </p:cNvPr>
          <p:cNvSpPr/>
          <p:nvPr userDrawn="1"/>
        </p:nvSpPr>
        <p:spPr>
          <a:xfrm>
            <a:off x="5326380" y="4279265"/>
            <a:ext cx="767080" cy="36576"/>
          </a:xfrm>
          <a:prstGeom prst="rect">
            <a:avLst/>
          </a:prstGeom>
          <a:solidFill>
            <a:srgbClr val="059669">
              <a:lumMod val="75000"/>
              <a:lumOff val="2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6">
            <a:extLst>
              <a:ext uri="{FF2B5EF4-FFF2-40B4-BE49-F238E27FC236}">
                <a16:creationId xmlns:a16="http://schemas.microsoft.com/office/drawing/2014/main" id="{6A607408-7CFE-E169-7507-3F6FE7B9A751}"/>
              </a:ext>
            </a:extLst>
          </p:cNvPr>
          <p:cNvSpPr/>
          <p:nvPr userDrawn="1"/>
        </p:nvSpPr>
        <p:spPr>
          <a:xfrm>
            <a:off x="6080760" y="4279265"/>
            <a:ext cx="767080" cy="36576"/>
          </a:xfrm>
          <a:prstGeom prst="rect">
            <a:avLst/>
          </a:prstGeom>
          <a:solidFill>
            <a:srgbClr val="059669">
              <a:lumMod val="85000"/>
              <a:lumOff val="1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ectangle 17">
            <a:extLst>
              <a:ext uri="{FF2B5EF4-FFF2-40B4-BE49-F238E27FC236}">
                <a16:creationId xmlns:a16="http://schemas.microsoft.com/office/drawing/2014/main" id="{523D4C1C-A61B-B388-6B5E-9B27407108E1}"/>
              </a:ext>
            </a:extLst>
          </p:cNvPr>
          <p:cNvSpPr/>
          <p:nvPr userDrawn="1"/>
        </p:nvSpPr>
        <p:spPr>
          <a:xfrm>
            <a:off x="6835140" y="4279265"/>
            <a:ext cx="767080" cy="36576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文本占位符 26">
            <a:extLst>
              <a:ext uri="{FF2B5EF4-FFF2-40B4-BE49-F238E27FC236}">
                <a16:creationId xmlns:a16="http://schemas.microsoft.com/office/drawing/2014/main" id="{DAAF67F7-E754-5201-A737-013FC5D6C02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66800" y="2883154"/>
            <a:ext cx="10058400" cy="1322959"/>
          </a:xfrm>
        </p:spPr>
        <p:txBody>
          <a:bodyPr anchor="ctr"/>
          <a:lstStyle>
            <a:lvl1pPr algn="ctr">
              <a:lnSpc>
                <a:spcPct val="150000"/>
              </a:lnSpc>
              <a:buNone/>
              <a:defRPr lang="zh-CN" altLang="en-US" sz="2000" b="1" kern="1200" dirty="0">
                <a:solidFill>
                  <a:srgbClr val="07F0FE"/>
                </a:solidFill>
                <a:latin typeface="PingFang SC" panose="020B0400000000000000" charset="-122"/>
                <a:ea typeface="+mn-ea"/>
                <a:cs typeface="+mn-cs"/>
              </a:defRPr>
            </a:lvl1pPr>
          </a:lstStyle>
          <a:p>
            <a:pPr lvl="0"/>
            <a:r>
              <a:rPr kumimoji="1" lang="zh-CN" altLang="en-US" dirty="0"/>
              <a:t>两行结束语</a:t>
            </a:r>
            <a:endParaRPr kumimoji="1" lang="en-US" altLang="zh-CN" dirty="0"/>
          </a:p>
          <a:p>
            <a:pPr lvl="0"/>
            <a:r>
              <a:rPr kumimoji="1" lang="zh-CN" altLang="en-US" dirty="0"/>
              <a:t>这里是结束语</a:t>
            </a:r>
          </a:p>
        </p:txBody>
      </p:sp>
      <p:sp>
        <p:nvSpPr>
          <p:cNvPr id="28" name="文本占位符 26">
            <a:extLst>
              <a:ext uri="{FF2B5EF4-FFF2-40B4-BE49-F238E27FC236}">
                <a16:creationId xmlns:a16="http://schemas.microsoft.com/office/drawing/2014/main" id="{B39EDC1C-9DD1-2AF6-A25F-0ED2EEA41972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51560" y="4580383"/>
            <a:ext cx="10058400" cy="412241"/>
          </a:xfrm>
        </p:spPr>
        <p:txBody>
          <a:bodyPr anchor="ctr"/>
          <a:lstStyle>
            <a:lvl1pPr algn="ctr">
              <a:lnSpc>
                <a:spcPct val="150000"/>
              </a:lnSpc>
              <a:buNone/>
              <a:defRPr lang="en-US" altLang="zh-CN" sz="1300" b="0" kern="1200" dirty="0" smtClean="0">
                <a:solidFill>
                  <a:schemeClr val="bg1">
                    <a:lumMod val="85000"/>
                  </a:schemeClr>
                </a:solidFill>
                <a:latin typeface="PingFang SC" panose="020B0400000000000000" charset="-122"/>
                <a:ea typeface="+mn-ea"/>
                <a:cs typeface="+mn-cs"/>
              </a:defRPr>
            </a:lvl1pPr>
          </a:lstStyle>
          <a:p>
            <a:pPr lvl="0"/>
            <a:r>
              <a:rPr kumimoji="1" lang="zh-CN" altLang="en-US" dirty="0"/>
              <a:t>联系方式 ｜ 地址信息</a:t>
            </a:r>
            <a:endParaRPr kumimoji="1"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37273938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2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4">
            <a:extLst>
              <a:ext uri="{FF2B5EF4-FFF2-40B4-BE49-F238E27FC236}">
                <a16:creationId xmlns:a16="http://schemas.microsoft.com/office/drawing/2014/main" id="{99168DAA-1034-8FE3-951F-9A2183F2C78F}"/>
              </a:ext>
            </a:extLst>
          </p:cNvPr>
          <p:cNvSpPr/>
          <p:nvPr userDrawn="1"/>
        </p:nvSpPr>
        <p:spPr>
          <a:xfrm>
            <a:off x="-1097280" y="-731520"/>
            <a:ext cx="3200400" cy="3200400"/>
          </a:xfrm>
          <a:prstGeom prst="ellipse">
            <a:avLst/>
          </a:prstGeom>
          <a:solidFill>
            <a:srgbClr val="0891B2">
              <a:alpha val="1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EA97160B-14DA-004B-D9A6-9CFFEFA5565E}"/>
              </a:ext>
            </a:extLst>
          </p:cNvPr>
          <p:cNvSpPr/>
          <p:nvPr userDrawn="1"/>
        </p:nvSpPr>
        <p:spPr>
          <a:xfrm>
            <a:off x="-313509" y="-313509"/>
            <a:ext cx="12879977" cy="7393578"/>
          </a:xfrm>
          <a:prstGeom prst="rect">
            <a:avLst/>
          </a:prstGeom>
          <a:gradFill>
            <a:gsLst>
              <a:gs pos="0">
                <a:schemeClr val="tx1"/>
              </a:gs>
              <a:gs pos="13000">
                <a:schemeClr val="tx1">
                  <a:alpha val="92000"/>
                </a:schemeClr>
              </a:gs>
              <a:gs pos="67000">
                <a:schemeClr val="tx1">
                  <a:alpha val="79000"/>
                </a:schemeClr>
              </a:gs>
              <a:gs pos="43000">
                <a:schemeClr val="tx1">
                  <a:alpha val="61000"/>
                </a:schemeClr>
              </a:gs>
              <a:gs pos="100000">
                <a:schemeClr val="tx1"/>
              </a:gs>
            </a:gsLst>
            <a:lin ang="5400000" scaled="1"/>
          </a:gra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schemeClr val="accent3">
                  <a:alpha val="50000"/>
                </a:schemeClr>
              </a:solidFill>
            </a:endParaRPr>
          </a:p>
        </p:txBody>
      </p:sp>
      <p:sp>
        <p:nvSpPr>
          <p:cNvPr id="8" name="Oval 5">
            <a:extLst>
              <a:ext uri="{FF2B5EF4-FFF2-40B4-BE49-F238E27FC236}">
                <a16:creationId xmlns:a16="http://schemas.microsoft.com/office/drawing/2014/main" id="{2E32EDDB-B367-1299-9F19-685031B95754}"/>
              </a:ext>
            </a:extLst>
          </p:cNvPr>
          <p:cNvSpPr/>
          <p:nvPr userDrawn="1"/>
        </p:nvSpPr>
        <p:spPr>
          <a:xfrm>
            <a:off x="9494520" y="5029200"/>
            <a:ext cx="3657600" cy="3657600"/>
          </a:xfrm>
          <a:prstGeom prst="ellipse">
            <a:avLst/>
          </a:prstGeom>
          <a:solidFill>
            <a:srgbClr val="059669">
              <a:alpha val="9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Oval 6">
            <a:extLst>
              <a:ext uri="{FF2B5EF4-FFF2-40B4-BE49-F238E27FC236}">
                <a16:creationId xmlns:a16="http://schemas.microsoft.com/office/drawing/2014/main" id="{A51DEA62-E4DD-15BF-BCC3-113E8EA37FBC}"/>
              </a:ext>
            </a:extLst>
          </p:cNvPr>
          <p:cNvSpPr/>
          <p:nvPr userDrawn="1"/>
        </p:nvSpPr>
        <p:spPr>
          <a:xfrm>
            <a:off x="9144000" y="182880"/>
            <a:ext cx="1645920" cy="1645920"/>
          </a:xfrm>
          <a:prstGeom prst="ellipse">
            <a:avLst/>
          </a:prstGeom>
          <a:solidFill>
            <a:srgbClr val="4F46E5">
              <a:alpha val="11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1">
            <a:extLst>
              <a:ext uri="{FF2B5EF4-FFF2-40B4-BE49-F238E27FC236}">
                <a16:creationId xmlns:a16="http://schemas.microsoft.com/office/drawing/2014/main" id="{CA8F9B99-BE71-E049-B2DF-8A6496A153A4}"/>
              </a:ext>
            </a:extLst>
          </p:cNvPr>
          <p:cNvSpPr txBox="1"/>
          <p:nvPr userDrawn="1"/>
        </p:nvSpPr>
        <p:spPr>
          <a:xfrm>
            <a:off x="731520" y="443484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0891B2"/>
                </a:solidFill>
                <a:latin typeface="SF Pro Display"/>
              </a:rPr>
              <a:t>CONTENTS</a:t>
            </a:r>
          </a:p>
        </p:txBody>
      </p:sp>
      <p:sp>
        <p:nvSpPr>
          <p:cNvPr id="15" name="TextBox 12">
            <a:extLst>
              <a:ext uri="{FF2B5EF4-FFF2-40B4-BE49-F238E27FC236}">
                <a16:creationId xmlns:a16="http://schemas.microsoft.com/office/drawing/2014/main" id="{EEE1052C-3057-471A-49DF-26120A79B4BF}"/>
              </a:ext>
            </a:extLst>
          </p:cNvPr>
          <p:cNvSpPr txBox="1"/>
          <p:nvPr userDrawn="1"/>
        </p:nvSpPr>
        <p:spPr>
          <a:xfrm>
            <a:off x="731520" y="685800"/>
            <a:ext cx="109728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 dirty="0" err="1">
                <a:solidFill>
                  <a:schemeClr val="bg1"/>
                </a:solidFill>
                <a:latin typeface="Source Han Serif CN" panose="02020400000000000000" pitchFamily="18" charset="-128"/>
                <a:ea typeface="Source Han Serif CN" panose="02020400000000000000" pitchFamily="18" charset="-128"/>
              </a:rPr>
              <a:t>目</a:t>
            </a:r>
            <a:r>
              <a:rPr lang="en-US" sz="3200" b="1" i="0" dirty="0">
                <a:solidFill>
                  <a:schemeClr val="bg1"/>
                </a:solidFill>
                <a:latin typeface="Source Han Serif CN" panose="02020400000000000000" pitchFamily="18" charset="-128"/>
                <a:ea typeface="Source Han Serif CN" panose="02020400000000000000" pitchFamily="18" charset="-128"/>
              </a:rPr>
              <a:t> </a:t>
            </a:r>
            <a:r>
              <a:rPr sz="3200" b="1" i="0" dirty="0" err="1">
                <a:solidFill>
                  <a:schemeClr val="bg1"/>
                </a:solidFill>
                <a:latin typeface="Source Han Serif CN" panose="02020400000000000000" pitchFamily="18" charset="-128"/>
                <a:ea typeface="Source Han Serif CN" panose="02020400000000000000" pitchFamily="18" charset="-128"/>
              </a:rPr>
              <a:t>录</a:t>
            </a:r>
            <a:endParaRPr sz="3200" b="1" i="0" dirty="0">
              <a:solidFill>
                <a:schemeClr val="bg1"/>
              </a:solidFill>
              <a:latin typeface="Source Han Serif CN" panose="02020400000000000000" pitchFamily="18" charset="-128"/>
              <a:ea typeface="Source Han Serif CN" panose="02020400000000000000" pitchFamily="18" charset="-128"/>
            </a:endParaRPr>
          </a:p>
        </p:txBody>
      </p:sp>
      <p:sp>
        <p:nvSpPr>
          <p:cNvPr id="16" name="Rectangle 13">
            <a:extLst>
              <a:ext uri="{FF2B5EF4-FFF2-40B4-BE49-F238E27FC236}">
                <a16:creationId xmlns:a16="http://schemas.microsoft.com/office/drawing/2014/main" id="{8C3E04C3-4E3E-D4DD-9AFC-7E43737520EF}"/>
              </a:ext>
            </a:extLst>
          </p:cNvPr>
          <p:cNvSpPr/>
          <p:nvPr userDrawn="1"/>
        </p:nvSpPr>
        <p:spPr>
          <a:xfrm>
            <a:off x="731520" y="1234440"/>
            <a:ext cx="561340" cy="36576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4">
            <a:extLst>
              <a:ext uri="{FF2B5EF4-FFF2-40B4-BE49-F238E27FC236}">
                <a16:creationId xmlns:a16="http://schemas.microsoft.com/office/drawing/2014/main" id="{EEF5EF2C-D857-00CB-C56B-0FAF9D2F65FC}"/>
              </a:ext>
            </a:extLst>
          </p:cNvPr>
          <p:cNvSpPr/>
          <p:nvPr userDrawn="1"/>
        </p:nvSpPr>
        <p:spPr>
          <a:xfrm>
            <a:off x="1280160" y="1234440"/>
            <a:ext cx="561340" cy="36576"/>
          </a:xfrm>
          <a:prstGeom prst="rect">
            <a:avLst/>
          </a:prstGeom>
          <a:solidFill>
            <a:srgbClr val="0891B2">
              <a:lumMod val="75000"/>
              <a:lumOff val="2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5">
            <a:extLst>
              <a:ext uri="{FF2B5EF4-FFF2-40B4-BE49-F238E27FC236}">
                <a16:creationId xmlns:a16="http://schemas.microsoft.com/office/drawing/2014/main" id="{CD896650-649B-766D-45B8-C0F155DF88F9}"/>
              </a:ext>
            </a:extLst>
          </p:cNvPr>
          <p:cNvSpPr/>
          <p:nvPr userDrawn="1"/>
        </p:nvSpPr>
        <p:spPr>
          <a:xfrm>
            <a:off x="1828800" y="1234440"/>
            <a:ext cx="561340" cy="36576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6">
            <a:extLst>
              <a:ext uri="{FF2B5EF4-FFF2-40B4-BE49-F238E27FC236}">
                <a16:creationId xmlns:a16="http://schemas.microsoft.com/office/drawing/2014/main" id="{E6622552-8D16-B4A3-1DA5-46282F59C95F}"/>
              </a:ext>
            </a:extLst>
          </p:cNvPr>
          <p:cNvSpPr/>
          <p:nvPr userDrawn="1"/>
        </p:nvSpPr>
        <p:spPr>
          <a:xfrm>
            <a:off x="2377440" y="1234440"/>
            <a:ext cx="561340" cy="36576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ounded Rectangle 17">
            <a:extLst>
              <a:ext uri="{FF2B5EF4-FFF2-40B4-BE49-F238E27FC236}">
                <a16:creationId xmlns:a16="http://schemas.microsoft.com/office/drawing/2014/main" id="{68272CFA-7441-8A96-E996-B345CAA616B2}"/>
              </a:ext>
            </a:extLst>
          </p:cNvPr>
          <p:cNvSpPr/>
          <p:nvPr userDrawn="1"/>
        </p:nvSpPr>
        <p:spPr>
          <a:xfrm>
            <a:off x="822960" y="1910941"/>
            <a:ext cx="10972800" cy="1787731"/>
          </a:xfrm>
          <a:prstGeom prst="roundRect">
            <a:avLst>
              <a:gd name="adj" fmla="val 8000"/>
            </a:avLst>
          </a:prstGeom>
          <a:solidFill>
            <a:schemeClr val="tx1">
              <a:lumMod val="75000"/>
              <a:lumOff val="25000"/>
              <a:alpha val="41593"/>
            </a:scheme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schemeClr val="lt1"/>
              </a:solidFill>
            </a:endParaRPr>
          </a:p>
        </p:txBody>
      </p:sp>
      <p:sp>
        <p:nvSpPr>
          <p:cNvPr id="21" name="Rectangle 18">
            <a:extLst>
              <a:ext uri="{FF2B5EF4-FFF2-40B4-BE49-F238E27FC236}">
                <a16:creationId xmlns:a16="http://schemas.microsoft.com/office/drawing/2014/main" id="{8C929045-D2BB-F0B9-6FDC-76124C248180}"/>
              </a:ext>
            </a:extLst>
          </p:cNvPr>
          <p:cNvSpPr/>
          <p:nvPr userDrawn="1"/>
        </p:nvSpPr>
        <p:spPr>
          <a:xfrm>
            <a:off x="822960" y="2048100"/>
            <a:ext cx="54864" cy="1562267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19">
            <a:extLst>
              <a:ext uri="{FF2B5EF4-FFF2-40B4-BE49-F238E27FC236}">
                <a16:creationId xmlns:a16="http://schemas.microsoft.com/office/drawing/2014/main" id="{EB7192DD-AEB4-EBF2-6F24-CB6B7814F7F7}"/>
              </a:ext>
            </a:extLst>
          </p:cNvPr>
          <p:cNvSpPr txBox="1"/>
          <p:nvPr userDrawn="1"/>
        </p:nvSpPr>
        <p:spPr>
          <a:xfrm>
            <a:off x="1005840" y="2020669"/>
            <a:ext cx="822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600" b="1">
                <a:solidFill>
                  <a:srgbClr val="0891B2"/>
                </a:solidFill>
                <a:latin typeface="SF Pro Display"/>
              </a:rPr>
              <a:t>01</a:t>
            </a:r>
          </a:p>
        </p:txBody>
      </p:sp>
      <p:sp>
        <p:nvSpPr>
          <p:cNvPr id="24" name="TextBox 22">
            <a:extLst>
              <a:ext uri="{FF2B5EF4-FFF2-40B4-BE49-F238E27FC236}">
                <a16:creationId xmlns:a16="http://schemas.microsoft.com/office/drawing/2014/main" id="{79B36244-62EB-12D3-BC57-06079C48D120}"/>
              </a:ext>
            </a:extLst>
          </p:cNvPr>
          <p:cNvSpPr txBox="1"/>
          <p:nvPr userDrawn="1"/>
        </p:nvSpPr>
        <p:spPr>
          <a:xfrm>
            <a:off x="11338560" y="2231212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0" dirty="0">
                <a:solidFill>
                  <a:srgbClr val="0891B2"/>
                </a:solidFill>
                <a:latin typeface="SF Pro Display"/>
              </a:rPr>
              <a:t>→</a:t>
            </a:r>
          </a:p>
        </p:txBody>
      </p: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4D442EE8-41EC-7220-CBDE-B8934C6ED2CC}"/>
              </a:ext>
            </a:extLst>
          </p:cNvPr>
          <p:cNvSpPr/>
          <p:nvPr userDrawn="1"/>
        </p:nvSpPr>
        <p:spPr>
          <a:xfrm>
            <a:off x="822960" y="4105501"/>
            <a:ext cx="10972800" cy="1787731"/>
          </a:xfrm>
          <a:prstGeom prst="roundRect">
            <a:avLst>
              <a:gd name="adj" fmla="val 8000"/>
            </a:avLst>
          </a:prstGeom>
          <a:solidFill>
            <a:schemeClr val="tx1">
              <a:lumMod val="75000"/>
              <a:lumOff val="25000"/>
              <a:alpha val="42000"/>
            </a:scheme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1257AC4-C6E6-3117-92DA-75B2B8504196}"/>
              </a:ext>
            </a:extLst>
          </p:cNvPr>
          <p:cNvSpPr/>
          <p:nvPr userDrawn="1"/>
        </p:nvSpPr>
        <p:spPr>
          <a:xfrm>
            <a:off x="822960" y="4242661"/>
            <a:ext cx="54864" cy="1562267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F90558E-E8DE-90CA-370A-ADEB684C3C82}"/>
              </a:ext>
            </a:extLst>
          </p:cNvPr>
          <p:cNvSpPr txBox="1"/>
          <p:nvPr userDrawn="1"/>
        </p:nvSpPr>
        <p:spPr>
          <a:xfrm>
            <a:off x="1005840" y="4215230"/>
            <a:ext cx="521297" cy="49244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600" b="1" dirty="0">
                <a:solidFill>
                  <a:srgbClr val="4F46E5"/>
                </a:solidFill>
                <a:latin typeface="SF Pro Display"/>
              </a:rPr>
              <a:t>0</a:t>
            </a:r>
            <a:r>
              <a:rPr lang="en-US" altLang="zh-CN" sz="2600" b="1" dirty="0">
                <a:solidFill>
                  <a:srgbClr val="4F46E5"/>
                </a:solidFill>
                <a:latin typeface="SF Pro Display"/>
              </a:rPr>
              <a:t>2</a:t>
            </a:r>
            <a:endParaRPr sz="2600" b="1" dirty="0">
              <a:solidFill>
                <a:srgbClr val="4F46E5"/>
              </a:solidFill>
              <a:latin typeface="SF Pro Display"/>
            </a:endParaRPr>
          </a:p>
        </p:txBody>
      </p:sp>
      <p:sp>
        <p:nvSpPr>
          <p:cNvPr id="34" name="TextBox 34">
            <a:extLst>
              <a:ext uri="{FF2B5EF4-FFF2-40B4-BE49-F238E27FC236}">
                <a16:creationId xmlns:a16="http://schemas.microsoft.com/office/drawing/2014/main" id="{5807B793-5031-0BAF-4151-3503D1E28BF3}"/>
              </a:ext>
            </a:extLst>
          </p:cNvPr>
          <p:cNvSpPr txBox="1"/>
          <p:nvPr userDrawn="1"/>
        </p:nvSpPr>
        <p:spPr>
          <a:xfrm>
            <a:off x="11338560" y="4430191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0" dirty="0">
                <a:solidFill>
                  <a:srgbClr val="4F46E5"/>
                </a:solidFill>
                <a:latin typeface="SF Pro Display"/>
              </a:rPr>
              <a:t>→</a:t>
            </a:r>
          </a:p>
        </p:txBody>
      </p:sp>
      <p:grpSp>
        <p:nvGrpSpPr>
          <p:cNvPr id="55" name="组合 54">
            <a:extLst>
              <a:ext uri="{FF2B5EF4-FFF2-40B4-BE49-F238E27FC236}">
                <a16:creationId xmlns:a16="http://schemas.microsoft.com/office/drawing/2014/main" id="{42A10172-6A36-3941-9A91-1411A6CE5B10}"/>
              </a:ext>
            </a:extLst>
          </p:cNvPr>
          <p:cNvGrpSpPr/>
          <p:nvPr userDrawn="1"/>
        </p:nvGrpSpPr>
        <p:grpSpPr>
          <a:xfrm>
            <a:off x="9519920" y="6336665"/>
            <a:ext cx="3337560" cy="411480"/>
            <a:chOff x="471" y="548"/>
            <a:chExt cx="5256" cy="648"/>
          </a:xfrm>
        </p:grpSpPr>
        <p:pic>
          <p:nvPicPr>
            <p:cNvPr id="56" name="Picture 11" descr="CPE_logo.png">
              <a:extLst>
                <a:ext uri="{FF2B5EF4-FFF2-40B4-BE49-F238E27FC236}">
                  <a16:creationId xmlns:a16="http://schemas.microsoft.com/office/drawing/2014/main" id="{E4F0BB1D-EBF1-6308-C3EF-F375639E59E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1" y="548"/>
              <a:ext cx="648" cy="648"/>
            </a:xfrm>
            <a:prstGeom prst="rect">
              <a:avLst/>
            </a:prstGeom>
          </p:spPr>
        </p:pic>
        <p:sp>
          <p:nvSpPr>
            <p:cNvPr id="57" name="TextBox 13">
              <a:extLst>
                <a:ext uri="{FF2B5EF4-FFF2-40B4-BE49-F238E27FC236}">
                  <a16:creationId xmlns:a16="http://schemas.microsoft.com/office/drawing/2014/main" id="{E50FBDB4-E7B1-0C34-0CA0-CC4D1BA981EE}"/>
                </a:ext>
              </a:extLst>
            </p:cNvPr>
            <p:cNvSpPr txBox="1"/>
            <p:nvPr/>
          </p:nvSpPr>
          <p:spPr>
            <a:xfrm>
              <a:off x="1029" y="615"/>
              <a:ext cx="4698" cy="58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b="1" i="0" dirty="0" err="1">
                  <a:gradFill>
                    <a:gsLst>
                      <a:gs pos="0">
                        <a:srgbClr val="23D1EB"/>
                      </a:gs>
                      <a:gs pos="100000">
                        <a:srgbClr val="D02D8A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AI音乐CPE研究中心</a:t>
              </a:r>
              <a:endParaRPr b="1" i="0" dirty="0">
                <a:gradFill>
                  <a:gsLst>
                    <a:gs pos="0">
                      <a:srgbClr val="23D1EB"/>
                    </a:gs>
                    <a:gs pos="100000">
                      <a:srgbClr val="D02D8A"/>
                    </a:gs>
                  </a:gsLst>
                  <a:lin ang="780000" scaled="0"/>
                </a:gradFill>
                <a:latin typeface="Noto Sans SC" panose="02000000000000000000" pitchFamily="2" charset="-128"/>
                <a:ea typeface="Noto Sans SC" panose="02000000000000000000" pitchFamily="2" charset="-128"/>
                <a:cs typeface="Noto Sans SC" panose="02000000000000000000" pitchFamily="2" charset="-128"/>
              </a:endParaRPr>
            </a:p>
          </p:txBody>
        </p:sp>
      </p:grpSp>
      <p:sp>
        <p:nvSpPr>
          <p:cNvPr id="58" name="文本占位符 34">
            <a:extLst>
              <a:ext uri="{FF2B5EF4-FFF2-40B4-BE49-F238E27FC236}">
                <a16:creationId xmlns:a16="http://schemas.microsoft.com/office/drawing/2014/main" id="{A0D55C04-D323-E21D-8161-DFD829D9CE2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51311" y="2047466"/>
            <a:ext cx="9340360" cy="1562265"/>
          </a:xfrm>
        </p:spPr>
        <p:txBody>
          <a:bodyPr anchor="t"/>
          <a:lstStyle>
            <a:lvl1pPr>
              <a:buNone/>
              <a:defRPr lang="zh-CN" altLang="en-US" sz="2800" kern="1200" dirty="0">
                <a:solidFill>
                  <a:schemeClr val="bg1">
                    <a:lumMod val="95000"/>
                  </a:schemeClr>
                </a:solidFill>
                <a:latin typeface="黑体" charset="0"/>
                <a:ea typeface="黑体" charset="0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第一章</a:t>
            </a:r>
          </a:p>
        </p:txBody>
      </p:sp>
      <p:sp>
        <p:nvSpPr>
          <p:cNvPr id="60" name="文本占位符 34">
            <a:extLst>
              <a:ext uri="{FF2B5EF4-FFF2-40B4-BE49-F238E27FC236}">
                <a16:creationId xmlns:a16="http://schemas.microsoft.com/office/drawing/2014/main" id="{F336FB7F-408C-64C1-6C3A-1A3923DD592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751310" y="4260951"/>
            <a:ext cx="9340361" cy="1562265"/>
          </a:xfrm>
        </p:spPr>
        <p:txBody>
          <a:bodyPr anchor="t"/>
          <a:lstStyle>
            <a:lvl1pPr>
              <a:buNone/>
              <a:defRPr lang="zh-CN" altLang="en-US" sz="2800" kern="1200" dirty="0">
                <a:solidFill>
                  <a:schemeClr val="bg1">
                    <a:lumMod val="85000"/>
                  </a:schemeClr>
                </a:solidFill>
                <a:latin typeface="黑体" charset="0"/>
                <a:ea typeface="黑体" charset="0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第二章</a:t>
            </a:r>
          </a:p>
        </p:txBody>
      </p:sp>
    </p:spTree>
    <p:extLst>
      <p:ext uri="{BB962C8B-B14F-4D97-AF65-F5344CB8AC3E}">
        <p14:creationId xmlns:p14="http://schemas.microsoft.com/office/powerpoint/2010/main" val="19119530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3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4">
            <a:extLst>
              <a:ext uri="{FF2B5EF4-FFF2-40B4-BE49-F238E27FC236}">
                <a16:creationId xmlns:a16="http://schemas.microsoft.com/office/drawing/2014/main" id="{99168DAA-1034-8FE3-951F-9A2183F2C78F}"/>
              </a:ext>
            </a:extLst>
          </p:cNvPr>
          <p:cNvSpPr/>
          <p:nvPr userDrawn="1"/>
        </p:nvSpPr>
        <p:spPr>
          <a:xfrm>
            <a:off x="-1097280" y="-731520"/>
            <a:ext cx="3200400" cy="3200400"/>
          </a:xfrm>
          <a:prstGeom prst="ellipse">
            <a:avLst/>
          </a:prstGeom>
          <a:solidFill>
            <a:srgbClr val="0891B2">
              <a:alpha val="1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2EA0F62B-4527-EDC7-6D17-AF744831770F}"/>
              </a:ext>
            </a:extLst>
          </p:cNvPr>
          <p:cNvSpPr/>
          <p:nvPr userDrawn="1"/>
        </p:nvSpPr>
        <p:spPr>
          <a:xfrm>
            <a:off x="-313509" y="-313509"/>
            <a:ext cx="12879977" cy="7393578"/>
          </a:xfrm>
          <a:prstGeom prst="rect">
            <a:avLst/>
          </a:prstGeom>
          <a:gradFill>
            <a:gsLst>
              <a:gs pos="0">
                <a:schemeClr val="tx1"/>
              </a:gs>
              <a:gs pos="13000">
                <a:schemeClr val="tx1">
                  <a:alpha val="92000"/>
                </a:schemeClr>
              </a:gs>
              <a:gs pos="67000">
                <a:schemeClr val="tx1">
                  <a:alpha val="79000"/>
                </a:schemeClr>
              </a:gs>
              <a:gs pos="43000">
                <a:schemeClr val="tx1">
                  <a:alpha val="61000"/>
                </a:schemeClr>
              </a:gs>
              <a:gs pos="100000">
                <a:schemeClr val="tx1"/>
              </a:gs>
            </a:gsLst>
            <a:lin ang="5400000" scaled="1"/>
          </a:gra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schemeClr val="accent3">
                  <a:alpha val="50000"/>
                </a:schemeClr>
              </a:solidFill>
            </a:endParaRPr>
          </a:p>
        </p:txBody>
      </p:sp>
      <p:sp>
        <p:nvSpPr>
          <p:cNvPr id="8" name="Oval 5">
            <a:extLst>
              <a:ext uri="{FF2B5EF4-FFF2-40B4-BE49-F238E27FC236}">
                <a16:creationId xmlns:a16="http://schemas.microsoft.com/office/drawing/2014/main" id="{2E32EDDB-B367-1299-9F19-685031B95754}"/>
              </a:ext>
            </a:extLst>
          </p:cNvPr>
          <p:cNvSpPr/>
          <p:nvPr userDrawn="1"/>
        </p:nvSpPr>
        <p:spPr>
          <a:xfrm>
            <a:off x="9494520" y="5029200"/>
            <a:ext cx="3657600" cy="3657600"/>
          </a:xfrm>
          <a:prstGeom prst="ellipse">
            <a:avLst/>
          </a:prstGeom>
          <a:solidFill>
            <a:srgbClr val="059669">
              <a:alpha val="9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Oval 6">
            <a:extLst>
              <a:ext uri="{FF2B5EF4-FFF2-40B4-BE49-F238E27FC236}">
                <a16:creationId xmlns:a16="http://schemas.microsoft.com/office/drawing/2014/main" id="{A51DEA62-E4DD-15BF-BCC3-113E8EA37FBC}"/>
              </a:ext>
            </a:extLst>
          </p:cNvPr>
          <p:cNvSpPr/>
          <p:nvPr userDrawn="1"/>
        </p:nvSpPr>
        <p:spPr>
          <a:xfrm>
            <a:off x="9144000" y="182880"/>
            <a:ext cx="1645920" cy="1645920"/>
          </a:xfrm>
          <a:prstGeom prst="ellipse">
            <a:avLst/>
          </a:prstGeom>
          <a:solidFill>
            <a:srgbClr val="4F46E5">
              <a:alpha val="11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1">
            <a:extLst>
              <a:ext uri="{FF2B5EF4-FFF2-40B4-BE49-F238E27FC236}">
                <a16:creationId xmlns:a16="http://schemas.microsoft.com/office/drawing/2014/main" id="{CA8F9B99-BE71-E049-B2DF-8A6496A153A4}"/>
              </a:ext>
            </a:extLst>
          </p:cNvPr>
          <p:cNvSpPr txBox="1"/>
          <p:nvPr userDrawn="1"/>
        </p:nvSpPr>
        <p:spPr>
          <a:xfrm>
            <a:off x="731520" y="443484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0891B2"/>
                </a:solidFill>
                <a:latin typeface="SF Pro Display"/>
              </a:rPr>
              <a:t>CONTENTS</a:t>
            </a:r>
          </a:p>
        </p:txBody>
      </p:sp>
      <p:sp>
        <p:nvSpPr>
          <p:cNvPr id="15" name="TextBox 12">
            <a:extLst>
              <a:ext uri="{FF2B5EF4-FFF2-40B4-BE49-F238E27FC236}">
                <a16:creationId xmlns:a16="http://schemas.microsoft.com/office/drawing/2014/main" id="{EEE1052C-3057-471A-49DF-26120A79B4BF}"/>
              </a:ext>
            </a:extLst>
          </p:cNvPr>
          <p:cNvSpPr txBox="1"/>
          <p:nvPr userDrawn="1"/>
        </p:nvSpPr>
        <p:spPr>
          <a:xfrm>
            <a:off x="731520" y="685800"/>
            <a:ext cx="109728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 dirty="0" err="1">
                <a:solidFill>
                  <a:schemeClr val="bg1"/>
                </a:solidFill>
                <a:latin typeface="Source Han Serif CN" panose="02020400000000000000" pitchFamily="18" charset="-128"/>
                <a:ea typeface="Source Han Serif CN" panose="02020400000000000000" pitchFamily="18" charset="-128"/>
              </a:rPr>
              <a:t>目</a:t>
            </a:r>
            <a:r>
              <a:rPr lang="en-US" sz="3200" b="1" i="0" dirty="0">
                <a:solidFill>
                  <a:schemeClr val="bg1"/>
                </a:solidFill>
                <a:latin typeface="Source Han Serif CN" panose="02020400000000000000" pitchFamily="18" charset="-128"/>
                <a:ea typeface="Source Han Serif CN" panose="02020400000000000000" pitchFamily="18" charset="-128"/>
              </a:rPr>
              <a:t> </a:t>
            </a:r>
            <a:r>
              <a:rPr sz="3200" b="1" i="0" dirty="0" err="1">
                <a:solidFill>
                  <a:schemeClr val="bg1"/>
                </a:solidFill>
                <a:latin typeface="Source Han Serif CN" panose="02020400000000000000" pitchFamily="18" charset="-128"/>
                <a:ea typeface="Source Han Serif CN" panose="02020400000000000000" pitchFamily="18" charset="-128"/>
              </a:rPr>
              <a:t>录</a:t>
            </a:r>
            <a:endParaRPr sz="3200" b="1" i="0" dirty="0">
              <a:solidFill>
                <a:schemeClr val="bg1"/>
              </a:solidFill>
              <a:latin typeface="Source Han Serif CN" panose="02020400000000000000" pitchFamily="18" charset="-128"/>
              <a:ea typeface="Source Han Serif CN" panose="02020400000000000000" pitchFamily="18" charset="-128"/>
            </a:endParaRPr>
          </a:p>
        </p:txBody>
      </p:sp>
      <p:sp>
        <p:nvSpPr>
          <p:cNvPr id="16" name="Rectangle 13">
            <a:extLst>
              <a:ext uri="{FF2B5EF4-FFF2-40B4-BE49-F238E27FC236}">
                <a16:creationId xmlns:a16="http://schemas.microsoft.com/office/drawing/2014/main" id="{8C3E04C3-4E3E-D4DD-9AFC-7E43737520EF}"/>
              </a:ext>
            </a:extLst>
          </p:cNvPr>
          <p:cNvSpPr/>
          <p:nvPr userDrawn="1"/>
        </p:nvSpPr>
        <p:spPr>
          <a:xfrm>
            <a:off x="731520" y="1234440"/>
            <a:ext cx="561340" cy="36576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4">
            <a:extLst>
              <a:ext uri="{FF2B5EF4-FFF2-40B4-BE49-F238E27FC236}">
                <a16:creationId xmlns:a16="http://schemas.microsoft.com/office/drawing/2014/main" id="{EEF5EF2C-D857-00CB-C56B-0FAF9D2F65FC}"/>
              </a:ext>
            </a:extLst>
          </p:cNvPr>
          <p:cNvSpPr/>
          <p:nvPr userDrawn="1"/>
        </p:nvSpPr>
        <p:spPr>
          <a:xfrm>
            <a:off x="1280160" y="1234440"/>
            <a:ext cx="561340" cy="36576"/>
          </a:xfrm>
          <a:prstGeom prst="rect">
            <a:avLst/>
          </a:prstGeom>
          <a:solidFill>
            <a:srgbClr val="0891B2">
              <a:lumMod val="75000"/>
              <a:lumOff val="2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5">
            <a:extLst>
              <a:ext uri="{FF2B5EF4-FFF2-40B4-BE49-F238E27FC236}">
                <a16:creationId xmlns:a16="http://schemas.microsoft.com/office/drawing/2014/main" id="{CD896650-649B-766D-45B8-C0F155DF88F9}"/>
              </a:ext>
            </a:extLst>
          </p:cNvPr>
          <p:cNvSpPr/>
          <p:nvPr userDrawn="1"/>
        </p:nvSpPr>
        <p:spPr>
          <a:xfrm>
            <a:off x="1828800" y="1234440"/>
            <a:ext cx="561340" cy="36576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6">
            <a:extLst>
              <a:ext uri="{FF2B5EF4-FFF2-40B4-BE49-F238E27FC236}">
                <a16:creationId xmlns:a16="http://schemas.microsoft.com/office/drawing/2014/main" id="{E6622552-8D16-B4A3-1DA5-46282F59C95F}"/>
              </a:ext>
            </a:extLst>
          </p:cNvPr>
          <p:cNvSpPr/>
          <p:nvPr userDrawn="1"/>
        </p:nvSpPr>
        <p:spPr>
          <a:xfrm>
            <a:off x="2377440" y="1234440"/>
            <a:ext cx="561340" cy="36576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ounded Rectangle 17">
            <a:extLst>
              <a:ext uri="{FF2B5EF4-FFF2-40B4-BE49-F238E27FC236}">
                <a16:creationId xmlns:a16="http://schemas.microsoft.com/office/drawing/2014/main" id="{68272CFA-7441-8A96-E996-B345CAA616B2}"/>
              </a:ext>
            </a:extLst>
          </p:cNvPr>
          <p:cNvSpPr/>
          <p:nvPr userDrawn="1"/>
        </p:nvSpPr>
        <p:spPr>
          <a:xfrm>
            <a:off x="822960" y="1910941"/>
            <a:ext cx="5212080" cy="1787731"/>
          </a:xfrm>
          <a:prstGeom prst="roundRect">
            <a:avLst>
              <a:gd name="adj" fmla="val 8000"/>
            </a:avLst>
          </a:prstGeom>
          <a:solidFill>
            <a:schemeClr val="tx1">
              <a:lumMod val="75000"/>
              <a:lumOff val="25000"/>
              <a:alpha val="42000"/>
            </a:scheme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Rectangle 18">
            <a:extLst>
              <a:ext uri="{FF2B5EF4-FFF2-40B4-BE49-F238E27FC236}">
                <a16:creationId xmlns:a16="http://schemas.microsoft.com/office/drawing/2014/main" id="{8C929045-D2BB-F0B9-6FDC-76124C248180}"/>
              </a:ext>
            </a:extLst>
          </p:cNvPr>
          <p:cNvSpPr/>
          <p:nvPr userDrawn="1"/>
        </p:nvSpPr>
        <p:spPr>
          <a:xfrm>
            <a:off x="822960" y="2048100"/>
            <a:ext cx="54864" cy="1562267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19">
            <a:extLst>
              <a:ext uri="{FF2B5EF4-FFF2-40B4-BE49-F238E27FC236}">
                <a16:creationId xmlns:a16="http://schemas.microsoft.com/office/drawing/2014/main" id="{EB7192DD-AEB4-EBF2-6F24-CB6B7814F7F7}"/>
              </a:ext>
            </a:extLst>
          </p:cNvPr>
          <p:cNvSpPr txBox="1"/>
          <p:nvPr userDrawn="1"/>
        </p:nvSpPr>
        <p:spPr>
          <a:xfrm>
            <a:off x="1005840" y="2020669"/>
            <a:ext cx="822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600" b="1">
                <a:solidFill>
                  <a:srgbClr val="0891B2"/>
                </a:solidFill>
                <a:latin typeface="SF Pro Display"/>
              </a:rPr>
              <a:t>01</a:t>
            </a:r>
          </a:p>
        </p:txBody>
      </p:sp>
      <p:sp>
        <p:nvSpPr>
          <p:cNvPr id="24" name="TextBox 22">
            <a:extLst>
              <a:ext uri="{FF2B5EF4-FFF2-40B4-BE49-F238E27FC236}">
                <a16:creationId xmlns:a16="http://schemas.microsoft.com/office/drawing/2014/main" id="{79B36244-62EB-12D3-BC57-06079C48D120}"/>
              </a:ext>
            </a:extLst>
          </p:cNvPr>
          <p:cNvSpPr txBox="1"/>
          <p:nvPr userDrawn="1"/>
        </p:nvSpPr>
        <p:spPr>
          <a:xfrm>
            <a:off x="5577840" y="2230981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0">
                <a:solidFill>
                  <a:srgbClr val="0891B2"/>
                </a:solidFill>
                <a:latin typeface="SF Pro Display"/>
              </a:rPr>
              <a:t>→</a:t>
            </a:r>
          </a:p>
        </p:txBody>
      </p:sp>
      <p:sp>
        <p:nvSpPr>
          <p:cNvPr id="25" name="Rounded Rectangle 23">
            <a:extLst>
              <a:ext uri="{FF2B5EF4-FFF2-40B4-BE49-F238E27FC236}">
                <a16:creationId xmlns:a16="http://schemas.microsoft.com/office/drawing/2014/main" id="{363A8CB1-05C5-4D63-5306-AAB76F91AC31}"/>
              </a:ext>
            </a:extLst>
          </p:cNvPr>
          <p:cNvSpPr/>
          <p:nvPr userDrawn="1"/>
        </p:nvSpPr>
        <p:spPr>
          <a:xfrm>
            <a:off x="6583680" y="1910941"/>
            <a:ext cx="5212080" cy="1787731"/>
          </a:xfrm>
          <a:prstGeom prst="roundRect">
            <a:avLst>
              <a:gd name="adj" fmla="val 8000"/>
            </a:avLst>
          </a:prstGeom>
          <a:solidFill>
            <a:schemeClr val="tx1">
              <a:lumMod val="75000"/>
              <a:lumOff val="25000"/>
              <a:alpha val="42000"/>
            </a:scheme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Rectangle 24">
            <a:extLst>
              <a:ext uri="{FF2B5EF4-FFF2-40B4-BE49-F238E27FC236}">
                <a16:creationId xmlns:a16="http://schemas.microsoft.com/office/drawing/2014/main" id="{2DA3E9B5-AAB1-8B29-3C64-81F57E43B33B}"/>
              </a:ext>
            </a:extLst>
          </p:cNvPr>
          <p:cNvSpPr/>
          <p:nvPr userDrawn="1"/>
        </p:nvSpPr>
        <p:spPr>
          <a:xfrm>
            <a:off x="6583680" y="2048100"/>
            <a:ext cx="54864" cy="1562267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5">
            <a:extLst>
              <a:ext uri="{FF2B5EF4-FFF2-40B4-BE49-F238E27FC236}">
                <a16:creationId xmlns:a16="http://schemas.microsoft.com/office/drawing/2014/main" id="{321515ED-561D-3CFA-9636-FBAA785A5CEA}"/>
              </a:ext>
            </a:extLst>
          </p:cNvPr>
          <p:cNvSpPr txBox="1"/>
          <p:nvPr userDrawn="1"/>
        </p:nvSpPr>
        <p:spPr>
          <a:xfrm>
            <a:off x="6766560" y="2020669"/>
            <a:ext cx="822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600" b="1">
                <a:solidFill>
                  <a:srgbClr val="059669"/>
                </a:solidFill>
                <a:latin typeface="SF Pro Display"/>
              </a:rPr>
              <a:t>02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322B349-4ACA-FA20-718B-DEEBAF820674}"/>
              </a:ext>
            </a:extLst>
          </p:cNvPr>
          <p:cNvSpPr txBox="1"/>
          <p:nvPr userDrawn="1"/>
        </p:nvSpPr>
        <p:spPr>
          <a:xfrm>
            <a:off x="11338560" y="2230981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0">
                <a:solidFill>
                  <a:srgbClr val="059669"/>
                </a:solidFill>
                <a:latin typeface="SF Pro Display"/>
              </a:rPr>
              <a:t>→</a:t>
            </a:r>
          </a:p>
        </p:txBody>
      </p: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4D442EE8-41EC-7220-CBDE-B8934C6ED2CC}"/>
              </a:ext>
            </a:extLst>
          </p:cNvPr>
          <p:cNvSpPr/>
          <p:nvPr userDrawn="1"/>
        </p:nvSpPr>
        <p:spPr>
          <a:xfrm>
            <a:off x="822960" y="4105501"/>
            <a:ext cx="10972800" cy="1787731"/>
          </a:xfrm>
          <a:prstGeom prst="roundRect">
            <a:avLst>
              <a:gd name="adj" fmla="val 8000"/>
            </a:avLst>
          </a:prstGeom>
          <a:solidFill>
            <a:schemeClr val="tx1">
              <a:lumMod val="75000"/>
              <a:lumOff val="25000"/>
              <a:alpha val="42000"/>
            </a:scheme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1257AC4-C6E6-3117-92DA-75B2B8504196}"/>
              </a:ext>
            </a:extLst>
          </p:cNvPr>
          <p:cNvSpPr/>
          <p:nvPr userDrawn="1"/>
        </p:nvSpPr>
        <p:spPr>
          <a:xfrm>
            <a:off x="822960" y="4242661"/>
            <a:ext cx="54864" cy="1562267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F90558E-E8DE-90CA-370A-ADEB684C3C82}"/>
              </a:ext>
            </a:extLst>
          </p:cNvPr>
          <p:cNvSpPr txBox="1"/>
          <p:nvPr userDrawn="1"/>
        </p:nvSpPr>
        <p:spPr>
          <a:xfrm>
            <a:off x="1005840" y="4215230"/>
            <a:ext cx="822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600" b="1">
                <a:solidFill>
                  <a:srgbClr val="4F46E5"/>
                </a:solidFill>
                <a:latin typeface="SF Pro Display"/>
              </a:rPr>
              <a:t>03</a:t>
            </a:r>
          </a:p>
        </p:txBody>
      </p:sp>
      <p:sp>
        <p:nvSpPr>
          <p:cNvPr id="34" name="TextBox 34">
            <a:extLst>
              <a:ext uri="{FF2B5EF4-FFF2-40B4-BE49-F238E27FC236}">
                <a16:creationId xmlns:a16="http://schemas.microsoft.com/office/drawing/2014/main" id="{5807B793-5031-0BAF-4151-3503D1E28BF3}"/>
              </a:ext>
            </a:extLst>
          </p:cNvPr>
          <p:cNvSpPr txBox="1"/>
          <p:nvPr userDrawn="1"/>
        </p:nvSpPr>
        <p:spPr>
          <a:xfrm>
            <a:off x="11338560" y="4430191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0" dirty="0">
                <a:solidFill>
                  <a:srgbClr val="4F46E5"/>
                </a:solidFill>
                <a:latin typeface="SF Pro Display"/>
              </a:rPr>
              <a:t>→</a:t>
            </a:r>
          </a:p>
        </p:txBody>
      </p:sp>
      <p:grpSp>
        <p:nvGrpSpPr>
          <p:cNvPr id="55" name="组合 54">
            <a:extLst>
              <a:ext uri="{FF2B5EF4-FFF2-40B4-BE49-F238E27FC236}">
                <a16:creationId xmlns:a16="http://schemas.microsoft.com/office/drawing/2014/main" id="{42A10172-6A36-3941-9A91-1411A6CE5B10}"/>
              </a:ext>
            </a:extLst>
          </p:cNvPr>
          <p:cNvGrpSpPr/>
          <p:nvPr userDrawn="1"/>
        </p:nvGrpSpPr>
        <p:grpSpPr>
          <a:xfrm>
            <a:off x="9519920" y="6336665"/>
            <a:ext cx="3337560" cy="411480"/>
            <a:chOff x="471" y="548"/>
            <a:chExt cx="5256" cy="648"/>
          </a:xfrm>
        </p:grpSpPr>
        <p:pic>
          <p:nvPicPr>
            <p:cNvPr id="56" name="Picture 11" descr="CPE_logo.png">
              <a:extLst>
                <a:ext uri="{FF2B5EF4-FFF2-40B4-BE49-F238E27FC236}">
                  <a16:creationId xmlns:a16="http://schemas.microsoft.com/office/drawing/2014/main" id="{E4F0BB1D-EBF1-6308-C3EF-F375639E59E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1" y="548"/>
              <a:ext cx="648" cy="648"/>
            </a:xfrm>
            <a:prstGeom prst="rect">
              <a:avLst/>
            </a:prstGeom>
          </p:spPr>
        </p:pic>
        <p:sp>
          <p:nvSpPr>
            <p:cNvPr id="57" name="TextBox 13">
              <a:extLst>
                <a:ext uri="{FF2B5EF4-FFF2-40B4-BE49-F238E27FC236}">
                  <a16:creationId xmlns:a16="http://schemas.microsoft.com/office/drawing/2014/main" id="{E50FBDB4-E7B1-0C34-0CA0-CC4D1BA981EE}"/>
                </a:ext>
              </a:extLst>
            </p:cNvPr>
            <p:cNvSpPr txBox="1"/>
            <p:nvPr/>
          </p:nvSpPr>
          <p:spPr>
            <a:xfrm>
              <a:off x="1029" y="615"/>
              <a:ext cx="4698" cy="58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lang="en" altLang="zh-CN" b="1" i="0" dirty="0">
                  <a:gradFill>
                    <a:gsLst>
                      <a:gs pos="0">
                        <a:srgbClr val="23D1EB"/>
                      </a:gs>
                      <a:gs pos="100000">
                        <a:srgbClr val="D02D8A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AI</a:t>
              </a:r>
              <a:r>
                <a:rPr lang="zh-CN" altLang="en-US" b="1" i="0" dirty="0">
                  <a:gradFill>
                    <a:gsLst>
                      <a:gs pos="0">
                        <a:srgbClr val="23D1EB"/>
                      </a:gs>
                      <a:gs pos="100000">
                        <a:srgbClr val="D02D8A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音乐</a:t>
              </a:r>
              <a:r>
                <a:rPr lang="en" altLang="zh-CN" b="1" i="0" dirty="0">
                  <a:gradFill>
                    <a:gsLst>
                      <a:gs pos="0">
                        <a:srgbClr val="23D1EB"/>
                      </a:gs>
                      <a:gs pos="100000">
                        <a:srgbClr val="D02D8A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CPE</a:t>
              </a:r>
              <a:r>
                <a:rPr lang="zh-CN" altLang="en-US" b="1" i="0" dirty="0">
                  <a:gradFill>
                    <a:gsLst>
                      <a:gs pos="0">
                        <a:srgbClr val="23D1EB"/>
                      </a:gs>
                      <a:gs pos="100000">
                        <a:srgbClr val="D02D8A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研究中心</a:t>
              </a:r>
            </a:p>
          </p:txBody>
        </p:sp>
      </p:grpSp>
      <p:sp>
        <p:nvSpPr>
          <p:cNvPr id="58" name="文本占位符 34">
            <a:extLst>
              <a:ext uri="{FF2B5EF4-FFF2-40B4-BE49-F238E27FC236}">
                <a16:creationId xmlns:a16="http://schemas.microsoft.com/office/drawing/2014/main" id="{A0D55C04-D323-E21D-8161-DFD829D9CE2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51311" y="2047466"/>
            <a:ext cx="3749040" cy="1562265"/>
          </a:xfrm>
        </p:spPr>
        <p:txBody>
          <a:bodyPr anchor="t"/>
          <a:lstStyle>
            <a:lvl1pPr>
              <a:buNone/>
              <a:defRPr lang="zh-CN" altLang="en-US" sz="2800" kern="1200" dirty="0">
                <a:solidFill>
                  <a:schemeClr val="bg1">
                    <a:lumMod val="85000"/>
                  </a:schemeClr>
                </a:solidFill>
                <a:latin typeface="黑体" charset="0"/>
                <a:ea typeface="黑体" charset="0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第一章</a:t>
            </a:r>
          </a:p>
        </p:txBody>
      </p:sp>
      <p:sp>
        <p:nvSpPr>
          <p:cNvPr id="59" name="文本占位符 34">
            <a:extLst>
              <a:ext uri="{FF2B5EF4-FFF2-40B4-BE49-F238E27FC236}">
                <a16:creationId xmlns:a16="http://schemas.microsoft.com/office/drawing/2014/main" id="{B3307192-7F32-EA0A-15D5-979928557B7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342632" y="2047466"/>
            <a:ext cx="3749040" cy="1562265"/>
          </a:xfrm>
        </p:spPr>
        <p:txBody>
          <a:bodyPr anchor="t"/>
          <a:lstStyle>
            <a:lvl1pPr>
              <a:buNone/>
              <a:defRPr lang="zh-CN" altLang="en-US" sz="2800" kern="1200" dirty="0">
                <a:solidFill>
                  <a:schemeClr val="bg1">
                    <a:lumMod val="85000"/>
                  </a:schemeClr>
                </a:solidFill>
                <a:latin typeface="黑体" charset="0"/>
                <a:ea typeface="黑体" charset="0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第二章</a:t>
            </a:r>
          </a:p>
        </p:txBody>
      </p:sp>
      <p:sp>
        <p:nvSpPr>
          <p:cNvPr id="60" name="文本占位符 34">
            <a:extLst>
              <a:ext uri="{FF2B5EF4-FFF2-40B4-BE49-F238E27FC236}">
                <a16:creationId xmlns:a16="http://schemas.microsoft.com/office/drawing/2014/main" id="{F336FB7F-408C-64C1-6C3A-1A3923DD592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751310" y="4260951"/>
            <a:ext cx="9340361" cy="1562265"/>
          </a:xfrm>
        </p:spPr>
        <p:txBody>
          <a:bodyPr anchor="t"/>
          <a:lstStyle>
            <a:lvl1pPr>
              <a:buNone/>
              <a:defRPr lang="zh-CN" altLang="en-US" sz="2800" kern="1200" dirty="0">
                <a:solidFill>
                  <a:schemeClr val="bg1">
                    <a:lumMod val="85000"/>
                  </a:schemeClr>
                </a:solidFill>
                <a:latin typeface="黑体" charset="0"/>
                <a:ea typeface="黑体" charset="0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第三章</a:t>
            </a:r>
          </a:p>
        </p:txBody>
      </p:sp>
    </p:spTree>
    <p:extLst>
      <p:ext uri="{BB962C8B-B14F-4D97-AF65-F5344CB8AC3E}">
        <p14:creationId xmlns:p14="http://schemas.microsoft.com/office/powerpoint/2010/main" val="35679059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4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4">
            <a:extLst>
              <a:ext uri="{FF2B5EF4-FFF2-40B4-BE49-F238E27FC236}">
                <a16:creationId xmlns:a16="http://schemas.microsoft.com/office/drawing/2014/main" id="{99168DAA-1034-8FE3-951F-9A2183F2C78F}"/>
              </a:ext>
            </a:extLst>
          </p:cNvPr>
          <p:cNvSpPr/>
          <p:nvPr userDrawn="1"/>
        </p:nvSpPr>
        <p:spPr>
          <a:xfrm>
            <a:off x="-1097280" y="-731520"/>
            <a:ext cx="3200400" cy="3200400"/>
          </a:xfrm>
          <a:prstGeom prst="ellipse">
            <a:avLst/>
          </a:prstGeom>
          <a:solidFill>
            <a:srgbClr val="0891B2">
              <a:alpha val="1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4D3CDC33-D327-5B42-E4A8-FD815330BEC3}"/>
              </a:ext>
            </a:extLst>
          </p:cNvPr>
          <p:cNvSpPr/>
          <p:nvPr userDrawn="1"/>
        </p:nvSpPr>
        <p:spPr>
          <a:xfrm>
            <a:off x="-261257" y="-313509"/>
            <a:ext cx="12827725" cy="7393578"/>
          </a:xfrm>
          <a:prstGeom prst="rect">
            <a:avLst/>
          </a:prstGeom>
          <a:gradFill>
            <a:gsLst>
              <a:gs pos="0">
                <a:schemeClr val="tx1"/>
              </a:gs>
              <a:gs pos="13000">
                <a:schemeClr val="tx1">
                  <a:alpha val="92000"/>
                </a:schemeClr>
              </a:gs>
              <a:gs pos="67000">
                <a:schemeClr val="tx1">
                  <a:alpha val="79000"/>
                </a:schemeClr>
              </a:gs>
              <a:gs pos="43000">
                <a:schemeClr val="tx1">
                  <a:alpha val="61000"/>
                </a:schemeClr>
              </a:gs>
              <a:gs pos="100000">
                <a:schemeClr val="tx1"/>
              </a:gs>
            </a:gsLst>
            <a:lin ang="5400000" scaled="1"/>
          </a:gra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schemeClr val="accent3">
                  <a:alpha val="50000"/>
                </a:schemeClr>
              </a:solidFill>
            </a:endParaRPr>
          </a:p>
        </p:txBody>
      </p:sp>
      <p:sp>
        <p:nvSpPr>
          <p:cNvPr id="8" name="Oval 5">
            <a:extLst>
              <a:ext uri="{FF2B5EF4-FFF2-40B4-BE49-F238E27FC236}">
                <a16:creationId xmlns:a16="http://schemas.microsoft.com/office/drawing/2014/main" id="{2E32EDDB-B367-1299-9F19-685031B95754}"/>
              </a:ext>
            </a:extLst>
          </p:cNvPr>
          <p:cNvSpPr/>
          <p:nvPr userDrawn="1"/>
        </p:nvSpPr>
        <p:spPr>
          <a:xfrm>
            <a:off x="9494520" y="5029200"/>
            <a:ext cx="3657600" cy="3657600"/>
          </a:xfrm>
          <a:prstGeom prst="ellipse">
            <a:avLst/>
          </a:prstGeom>
          <a:solidFill>
            <a:srgbClr val="059669">
              <a:alpha val="9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Oval 6">
            <a:extLst>
              <a:ext uri="{FF2B5EF4-FFF2-40B4-BE49-F238E27FC236}">
                <a16:creationId xmlns:a16="http://schemas.microsoft.com/office/drawing/2014/main" id="{A51DEA62-E4DD-15BF-BCC3-113E8EA37FBC}"/>
              </a:ext>
            </a:extLst>
          </p:cNvPr>
          <p:cNvSpPr/>
          <p:nvPr userDrawn="1"/>
        </p:nvSpPr>
        <p:spPr>
          <a:xfrm>
            <a:off x="9144000" y="182880"/>
            <a:ext cx="1645920" cy="1645920"/>
          </a:xfrm>
          <a:prstGeom prst="ellipse">
            <a:avLst/>
          </a:prstGeom>
          <a:solidFill>
            <a:srgbClr val="4F46E5">
              <a:alpha val="11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1">
            <a:extLst>
              <a:ext uri="{FF2B5EF4-FFF2-40B4-BE49-F238E27FC236}">
                <a16:creationId xmlns:a16="http://schemas.microsoft.com/office/drawing/2014/main" id="{CA8F9B99-BE71-E049-B2DF-8A6496A153A4}"/>
              </a:ext>
            </a:extLst>
          </p:cNvPr>
          <p:cNvSpPr txBox="1"/>
          <p:nvPr userDrawn="1"/>
        </p:nvSpPr>
        <p:spPr>
          <a:xfrm>
            <a:off x="731520" y="443484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0891B2"/>
                </a:solidFill>
                <a:latin typeface="SF Pro Display"/>
              </a:rPr>
              <a:t>CONTENTS</a:t>
            </a:r>
          </a:p>
        </p:txBody>
      </p:sp>
      <p:sp>
        <p:nvSpPr>
          <p:cNvPr id="15" name="TextBox 12">
            <a:extLst>
              <a:ext uri="{FF2B5EF4-FFF2-40B4-BE49-F238E27FC236}">
                <a16:creationId xmlns:a16="http://schemas.microsoft.com/office/drawing/2014/main" id="{EEE1052C-3057-471A-49DF-26120A79B4BF}"/>
              </a:ext>
            </a:extLst>
          </p:cNvPr>
          <p:cNvSpPr txBox="1"/>
          <p:nvPr userDrawn="1"/>
        </p:nvSpPr>
        <p:spPr>
          <a:xfrm>
            <a:off x="731520" y="685800"/>
            <a:ext cx="109728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 dirty="0" err="1">
                <a:solidFill>
                  <a:schemeClr val="bg1"/>
                </a:solidFill>
                <a:latin typeface="Source Han Serif CN" panose="02020400000000000000" pitchFamily="18" charset="-128"/>
                <a:ea typeface="Source Han Serif CN" panose="02020400000000000000" pitchFamily="18" charset="-128"/>
              </a:rPr>
              <a:t>目</a:t>
            </a:r>
            <a:r>
              <a:rPr lang="en-US" sz="3200" b="1" i="0" dirty="0">
                <a:solidFill>
                  <a:schemeClr val="bg1"/>
                </a:solidFill>
                <a:latin typeface="Source Han Serif CN" panose="02020400000000000000" pitchFamily="18" charset="-128"/>
                <a:ea typeface="Source Han Serif CN" panose="02020400000000000000" pitchFamily="18" charset="-128"/>
              </a:rPr>
              <a:t> </a:t>
            </a:r>
            <a:r>
              <a:rPr sz="3200" b="1" i="0" dirty="0" err="1">
                <a:solidFill>
                  <a:schemeClr val="bg1"/>
                </a:solidFill>
                <a:latin typeface="Source Han Serif CN" panose="02020400000000000000" pitchFamily="18" charset="-128"/>
                <a:ea typeface="Source Han Serif CN" panose="02020400000000000000" pitchFamily="18" charset="-128"/>
              </a:rPr>
              <a:t>录</a:t>
            </a:r>
            <a:endParaRPr sz="3200" b="1" i="0" dirty="0">
              <a:solidFill>
                <a:schemeClr val="bg1"/>
              </a:solidFill>
              <a:latin typeface="Source Han Serif CN" panose="02020400000000000000" pitchFamily="18" charset="-128"/>
              <a:ea typeface="Source Han Serif CN" panose="02020400000000000000" pitchFamily="18" charset="-128"/>
            </a:endParaRPr>
          </a:p>
        </p:txBody>
      </p:sp>
      <p:sp>
        <p:nvSpPr>
          <p:cNvPr id="16" name="Rectangle 13">
            <a:extLst>
              <a:ext uri="{FF2B5EF4-FFF2-40B4-BE49-F238E27FC236}">
                <a16:creationId xmlns:a16="http://schemas.microsoft.com/office/drawing/2014/main" id="{8C3E04C3-4E3E-D4DD-9AFC-7E43737520EF}"/>
              </a:ext>
            </a:extLst>
          </p:cNvPr>
          <p:cNvSpPr/>
          <p:nvPr userDrawn="1"/>
        </p:nvSpPr>
        <p:spPr>
          <a:xfrm>
            <a:off x="731520" y="1234440"/>
            <a:ext cx="561340" cy="36576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4">
            <a:extLst>
              <a:ext uri="{FF2B5EF4-FFF2-40B4-BE49-F238E27FC236}">
                <a16:creationId xmlns:a16="http://schemas.microsoft.com/office/drawing/2014/main" id="{EEF5EF2C-D857-00CB-C56B-0FAF9D2F65FC}"/>
              </a:ext>
            </a:extLst>
          </p:cNvPr>
          <p:cNvSpPr/>
          <p:nvPr userDrawn="1"/>
        </p:nvSpPr>
        <p:spPr>
          <a:xfrm>
            <a:off x="1280160" y="1234440"/>
            <a:ext cx="561340" cy="36576"/>
          </a:xfrm>
          <a:prstGeom prst="rect">
            <a:avLst/>
          </a:prstGeom>
          <a:solidFill>
            <a:srgbClr val="0891B2">
              <a:lumMod val="75000"/>
              <a:lumOff val="2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5">
            <a:extLst>
              <a:ext uri="{FF2B5EF4-FFF2-40B4-BE49-F238E27FC236}">
                <a16:creationId xmlns:a16="http://schemas.microsoft.com/office/drawing/2014/main" id="{CD896650-649B-766D-45B8-C0F155DF88F9}"/>
              </a:ext>
            </a:extLst>
          </p:cNvPr>
          <p:cNvSpPr/>
          <p:nvPr userDrawn="1"/>
        </p:nvSpPr>
        <p:spPr>
          <a:xfrm>
            <a:off x="1828800" y="1234440"/>
            <a:ext cx="561340" cy="36576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6">
            <a:extLst>
              <a:ext uri="{FF2B5EF4-FFF2-40B4-BE49-F238E27FC236}">
                <a16:creationId xmlns:a16="http://schemas.microsoft.com/office/drawing/2014/main" id="{E6622552-8D16-B4A3-1DA5-46282F59C95F}"/>
              </a:ext>
            </a:extLst>
          </p:cNvPr>
          <p:cNvSpPr/>
          <p:nvPr userDrawn="1"/>
        </p:nvSpPr>
        <p:spPr>
          <a:xfrm>
            <a:off x="2377440" y="1234440"/>
            <a:ext cx="561340" cy="36576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ounded Rectangle 17">
            <a:extLst>
              <a:ext uri="{FF2B5EF4-FFF2-40B4-BE49-F238E27FC236}">
                <a16:creationId xmlns:a16="http://schemas.microsoft.com/office/drawing/2014/main" id="{68272CFA-7441-8A96-E996-B345CAA616B2}"/>
              </a:ext>
            </a:extLst>
          </p:cNvPr>
          <p:cNvSpPr/>
          <p:nvPr userDrawn="1"/>
        </p:nvSpPr>
        <p:spPr>
          <a:xfrm>
            <a:off x="822960" y="1910941"/>
            <a:ext cx="5212080" cy="1787731"/>
          </a:xfrm>
          <a:prstGeom prst="roundRect">
            <a:avLst>
              <a:gd name="adj" fmla="val 8000"/>
            </a:avLst>
          </a:prstGeom>
          <a:solidFill>
            <a:schemeClr val="tx1">
              <a:lumMod val="75000"/>
              <a:lumOff val="25000"/>
              <a:alpha val="42000"/>
            </a:scheme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Rectangle 18">
            <a:extLst>
              <a:ext uri="{FF2B5EF4-FFF2-40B4-BE49-F238E27FC236}">
                <a16:creationId xmlns:a16="http://schemas.microsoft.com/office/drawing/2014/main" id="{8C929045-D2BB-F0B9-6FDC-76124C248180}"/>
              </a:ext>
            </a:extLst>
          </p:cNvPr>
          <p:cNvSpPr/>
          <p:nvPr userDrawn="1"/>
        </p:nvSpPr>
        <p:spPr>
          <a:xfrm>
            <a:off x="822960" y="2048100"/>
            <a:ext cx="54864" cy="1562267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19">
            <a:extLst>
              <a:ext uri="{FF2B5EF4-FFF2-40B4-BE49-F238E27FC236}">
                <a16:creationId xmlns:a16="http://schemas.microsoft.com/office/drawing/2014/main" id="{EB7192DD-AEB4-EBF2-6F24-CB6B7814F7F7}"/>
              </a:ext>
            </a:extLst>
          </p:cNvPr>
          <p:cNvSpPr txBox="1"/>
          <p:nvPr userDrawn="1"/>
        </p:nvSpPr>
        <p:spPr>
          <a:xfrm>
            <a:off x="1005840" y="2020669"/>
            <a:ext cx="822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600" b="1">
                <a:solidFill>
                  <a:srgbClr val="0891B2"/>
                </a:solidFill>
                <a:latin typeface="SF Pro Display"/>
              </a:rPr>
              <a:t>01</a:t>
            </a:r>
          </a:p>
        </p:txBody>
      </p:sp>
      <p:sp>
        <p:nvSpPr>
          <p:cNvPr id="24" name="TextBox 22">
            <a:extLst>
              <a:ext uri="{FF2B5EF4-FFF2-40B4-BE49-F238E27FC236}">
                <a16:creationId xmlns:a16="http://schemas.microsoft.com/office/drawing/2014/main" id="{79B36244-62EB-12D3-BC57-06079C48D120}"/>
              </a:ext>
            </a:extLst>
          </p:cNvPr>
          <p:cNvSpPr txBox="1"/>
          <p:nvPr userDrawn="1"/>
        </p:nvSpPr>
        <p:spPr>
          <a:xfrm>
            <a:off x="5577840" y="2230981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0">
                <a:solidFill>
                  <a:srgbClr val="0891B2"/>
                </a:solidFill>
                <a:latin typeface="SF Pro Display"/>
              </a:rPr>
              <a:t>→</a:t>
            </a:r>
          </a:p>
        </p:txBody>
      </p:sp>
      <p:sp>
        <p:nvSpPr>
          <p:cNvPr id="25" name="Rounded Rectangle 23">
            <a:extLst>
              <a:ext uri="{FF2B5EF4-FFF2-40B4-BE49-F238E27FC236}">
                <a16:creationId xmlns:a16="http://schemas.microsoft.com/office/drawing/2014/main" id="{363A8CB1-05C5-4D63-5306-AAB76F91AC31}"/>
              </a:ext>
            </a:extLst>
          </p:cNvPr>
          <p:cNvSpPr/>
          <p:nvPr userDrawn="1"/>
        </p:nvSpPr>
        <p:spPr>
          <a:xfrm>
            <a:off x="6583680" y="1910941"/>
            <a:ext cx="5212080" cy="1787731"/>
          </a:xfrm>
          <a:prstGeom prst="roundRect">
            <a:avLst>
              <a:gd name="adj" fmla="val 8000"/>
            </a:avLst>
          </a:prstGeom>
          <a:solidFill>
            <a:schemeClr val="tx1">
              <a:lumMod val="75000"/>
              <a:lumOff val="25000"/>
              <a:alpha val="42000"/>
            </a:scheme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Rectangle 24">
            <a:extLst>
              <a:ext uri="{FF2B5EF4-FFF2-40B4-BE49-F238E27FC236}">
                <a16:creationId xmlns:a16="http://schemas.microsoft.com/office/drawing/2014/main" id="{2DA3E9B5-AAB1-8B29-3C64-81F57E43B33B}"/>
              </a:ext>
            </a:extLst>
          </p:cNvPr>
          <p:cNvSpPr/>
          <p:nvPr userDrawn="1"/>
        </p:nvSpPr>
        <p:spPr>
          <a:xfrm>
            <a:off x="6583680" y="2048100"/>
            <a:ext cx="54864" cy="1562267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5">
            <a:extLst>
              <a:ext uri="{FF2B5EF4-FFF2-40B4-BE49-F238E27FC236}">
                <a16:creationId xmlns:a16="http://schemas.microsoft.com/office/drawing/2014/main" id="{321515ED-561D-3CFA-9636-FBAA785A5CEA}"/>
              </a:ext>
            </a:extLst>
          </p:cNvPr>
          <p:cNvSpPr txBox="1"/>
          <p:nvPr userDrawn="1"/>
        </p:nvSpPr>
        <p:spPr>
          <a:xfrm>
            <a:off x="6766560" y="2020669"/>
            <a:ext cx="822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600" b="1">
                <a:solidFill>
                  <a:srgbClr val="059669"/>
                </a:solidFill>
                <a:latin typeface="SF Pro Display"/>
              </a:rPr>
              <a:t>02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322B349-4ACA-FA20-718B-DEEBAF820674}"/>
              </a:ext>
            </a:extLst>
          </p:cNvPr>
          <p:cNvSpPr txBox="1"/>
          <p:nvPr userDrawn="1"/>
        </p:nvSpPr>
        <p:spPr>
          <a:xfrm>
            <a:off x="11338560" y="2230981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0">
                <a:solidFill>
                  <a:srgbClr val="059669"/>
                </a:solidFill>
                <a:latin typeface="SF Pro Display"/>
              </a:rPr>
              <a:t>→</a:t>
            </a:r>
          </a:p>
        </p:txBody>
      </p: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4D442EE8-41EC-7220-CBDE-B8934C6ED2CC}"/>
              </a:ext>
            </a:extLst>
          </p:cNvPr>
          <p:cNvSpPr/>
          <p:nvPr userDrawn="1"/>
        </p:nvSpPr>
        <p:spPr>
          <a:xfrm>
            <a:off x="822960" y="4105501"/>
            <a:ext cx="5212080" cy="1787731"/>
          </a:xfrm>
          <a:prstGeom prst="roundRect">
            <a:avLst>
              <a:gd name="adj" fmla="val 8000"/>
            </a:avLst>
          </a:prstGeom>
          <a:solidFill>
            <a:schemeClr val="tx1">
              <a:lumMod val="75000"/>
              <a:lumOff val="25000"/>
              <a:alpha val="42000"/>
            </a:scheme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1257AC4-C6E6-3117-92DA-75B2B8504196}"/>
              </a:ext>
            </a:extLst>
          </p:cNvPr>
          <p:cNvSpPr/>
          <p:nvPr userDrawn="1"/>
        </p:nvSpPr>
        <p:spPr>
          <a:xfrm>
            <a:off x="822960" y="4242661"/>
            <a:ext cx="54864" cy="1562267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F90558E-E8DE-90CA-370A-ADEB684C3C82}"/>
              </a:ext>
            </a:extLst>
          </p:cNvPr>
          <p:cNvSpPr txBox="1"/>
          <p:nvPr userDrawn="1"/>
        </p:nvSpPr>
        <p:spPr>
          <a:xfrm>
            <a:off x="1005840" y="4215230"/>
            <a:ext cx="822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600" b="1">
                <a:solidFill>
                  <a:srgbClr val="4F46E5"/>
                </a:solidFill>
                <a:latin typeface="SF Pro Display"/>
              </a:rPr>
              <a:t>03</a:t>
            </a:r>
          </a:p>
        </p:txBody>
      </p:sp>
      <p:sp>
        <p:nvSpPr>
          <p:cNvPr id="34" name="TextBox 34">
            <a:extLst>
              <a:ext uri="{FF2B5EF4-FFF2-40B4-BE49-F238E27FC236}">
                <a16:creationId xmlns:a16="http://schemas.microsoft.com/office/drawing/2014/main" id="{5807B793-5031-0BAF-4151-3503D1E28BF3}"/>
              </a:ext>
            </a:extLst>
          </p:cNvPr>
          <p:cNvSpPr txBox="1"/>
          <p:nvPr userDrawn="1"/>
        </p:nvSpPr>
        <p:spPr>
          <a:xfrm>
            <a:off x="5577840" y="4425542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0">
                <a:solidFill>
                  <a:srgbClr val="4F46E5"/>
                </a:solidFill>
                <a:latin typeface="SF Pro Display"/>
              </a:rPr>
              <a:t>→</a:t>
            </a:r>
          </a:p>
        </p:txBody>
      </p:sp>
      <p:sp>
        <p:nvSpPr>
          <p:cNvPr id="35" name="Rounded Rectangle 35">
            <a:extLst>
              <a:ext uri="{FF2B5EF4-FFF2-40B4-BE49-F238E27FC236}">
                <a16:creationId xmlns:a16="http://schemas.microsoft.com/office/drawing/2014/main" id="{A7409313-0639-AF3C-1557-B830631B5F5C}"/>
              </a:ext>
            </a:extLst>
          </p:cNvPr>
          <p:cNvSpPr/>
          <p:nvPr userDrawn="1"/>
        </p:nvSpPr>
        <p:spPr>
          <a:xfrm>
            <a:off x="6583680" y="4105501"/>
            <a:ext cx="5212080" cy="1787731"/>
          </a:xfrm>
          <a:prstGeom prst="roundRect">
            <a:avLst>
              <a:gd name="adj" fmla="val 8000"/>
            </a:avLst>
          </a:prstGeom>
          <a:solidFill>
            <a:schemeClr val="tx1">
              <a:lumMod val="75000"/>
              <a:lumOff val="25000"/>
              <a:alpha val="42000"/>
            </a:scheme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Rectangle 36">
            <a:extLst>
              <a:ext uri="{FF2B5EF4-FFF2-40B4-BE49-F238E27FC236}">
                <a16:creationId xmlns:a16="http://schemas.microsoft.com/office/drawing/2014/main" id="{DAB56389-1C28-C33E-800A-8EF15C5035A8}"/>
              </a:ext>
            </a:extLst>
          </p:cNvPr>
          <p:cNvSpPr/>
          <p:nvPr userDrawn="1"/>
        </p:nvSpPr>
        <p:spPr>
          <a:xfrm>
            <a:off x="6583680" y="4242661"/>
            <a:ext cx="54864" cy="1562267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TextBox 37">
            <a:extLst>
              <a:ext uri="{FF2B5EF4-FFF2-40B4-BE49-F238E27FC236}">
                <a16:creationId xmlns:a16="http://schemas.microsoft.com/office/drawing/2014/main" id="{95A372A7-64A8-9FF8-53BF-130B5061234A}"/>
              </a:ext>
            </a:extLst>
          </p:cNvPr>
          <p:cNvSpPr txBox="1"/>
          <p:nvPr userDrawn="1"/>
        </p:nvSpPr>
        <p:spPr>
          <a:xfrm>
            <a:off x="6766560" y="4215230"/>
            <a:ext cx="822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600" b="1">
                <a:solidFill>
                  <a:srgbClr val="0891B2"/>
                </a:solidFill>
                <a:latin typeface="SF Pro Display"/>
              </a:rPr>
              <a:t>04</a:t>
            </a:r>
          </a:p>
        </p:txBody>
      </p:sp>
      <p:sp>
        <p:nvSpPr>
          <p:cNvPr id="39" name="TextBox 40">
            <a:extLst>
              <a:ext uri="{FF2B5EF4-FFF2-40B4-BE49-F238E27FC236}">
                <a16:creationId xmlns:a16="http://schemas.microsoft.com/office/drawing/2014/main" id="{558055F4-6BFF-42C5-24EC-539EFF2F84D5}"/>
              </a:ext>
            </a:extLst>
          </p:cNvPr>
          <p:cNvSpPr txBox="1"/>
          <p:nvPr userDrawn="1"/>
        </p:nvSpPr>
        <p:spPr>
          <a:xfrm>
            <a:off x="11338560" y="4425542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0">
                <a:solidFill>
                  <a:srgbClr val="0891B2"/>
                </a:solidFill>
                <a:latin typeface="SF Pro Display"/>
              </a:rPr>
              <a:t>→</a:t>
            </a:r>
          </a:p>
        </p:txBody>
      </p:sp>
      <p:grpSp>
        <p:nvGrpSpPr>
          <p:cNvPr id="55" name="组合 54">
            <a:extLst>
              <a:ext uri="{FF2B5EF4-FFF2-40B4-BE49-F238E27FC236}">
                <a16:creationId xmlns:a16="http://schemas.microsoft.com/office/drawing/2014/main" id="{42A10172-6A36-3941-9A91-1411A6CE5B10}"/>
              </a:ext>
            </a:extLst>
          </p:cNvPr>
          <p:cNvGrpSpPr/>
          <p:nvPr userDrawn="1"/>
        </p:nvGrpSpPr>
        <p:grpSpPr>
          <a:xfrm>
            <a:off x="9519920" y="6336665"/>
            <a:ext cx="3337560" cy="411480"/>
            <a:chOff x="471" y="548"/>
            <a:chExt cx="5256" cy="648"/>
          </a:xfrm>
        </p:grpSpPr>
        <p:pic>
          <p:nvPicPr>
            <p:cNvPr id="56" name="Picture 11" descr="CPE_logo.png">
              <a:extLst>
                <a:ext uri="{FF2B5EF4-FFF2-40B4-BE49-F238E27FC236}">
                  <a16:creationId xmlns:a16="http://schemas.microsoft.com/office/drawing/2014/main" id="{E4F0BB1D-EBF1-6308-C3EF-F375639E59E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1" y="548"/>
              <a:ext cx="648" cy="648"/>
            </a:xfrm>
            <a:prstGeom prst="rect">
              <a:avLst/>
            </a:prstGeom>
          </p:spPr>
        </p:pic>
        <p:sp>
          <p:nvSpPr>
            <p:cNvPr id="57" name="TextBox 13">
              <a:extLst>
                <a:ext uri="{FF2B5EF4-FFF2-40B4-BE49-F238E27FC236}">
                  <a16:creationId xmlns:a16="http://schemas.microsoft.com/office/drawing/2014/main" id="{E50FBDB4-E7B1-0C34-0CA0-CC4D1BA981EE}"/>
                </a:ext>
              </a:extLst>
            </p:cNvPr>
            <p:cNvSpPr txBox="1"/>
            <p:nvPr/>
          </p:nvSpPr>
          <p:spPr>
            <a:xfrm>
              <a:off x="1029" y="615"/>
              <a:ext cx="4698" cy="58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lang="en" altLang="zh-CN" b="1" i="0" dirty="0">
                  <a:gradFill>
                    <a:gsLst>
                      <a:gs pos="0">
                        <a:srgbClr val="23D1EB"/>
                      </a:gs>
                      <a:gs pos="100000">
                        <a:srgbClr val="D02D8A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AI</a:t>
              </a:r>
              <a:r>
                <a:rPr lang="zh-CN" altLang="en-US" b="1" i="0" dirty="0">
                  <a:gradFill>
                    <a:gsLst>
                      <a:gs pos="0">
                        <a:srgbClr val="23D1EB"/>
                      </a:gs>
                      <a:gs pos="100000">
                        <a:srgbClr val="D02D8A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音乐</a:t>
              </a:r>
              <a:r>
                <a:rPr lang="en" altLang="zh-CN" b="1" i="0" dirty="0">
                  <a:gradFill>
                    <a:gsLst>
                      <a:gs pos="0">
                        <a:srgbClr val="23D1EB"/>
                      </a:gs>
                      <a:gs pos="100000">
                        <a:srgbClr val="D02D8A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CPE</a:t>
              </a:r>
              <a:r>
                <a:rPr lang="zh-CN" altLang="en-US" b="1" i="0" dirty="0">
                  <a:gradFill>
                    <a:gsLst>
                      <a:gs pos="0">
                        <a:srgbClr val="23D1EB"/>
                      </a:gs>
                      <a:gs pos="100000">
                        <a:srgbClr val="D02D8A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研究中心</a:t>
              </a:r>
            </a:p>
          </p:txBody>
        </p:sp>
      </p:grpSp>
      <p:sp>
        <p:nvSpPr>
          <p:cNvPr id="58" name="文本占位符 34">
            <a:extLst>
              <a:ext uri="{FF2B5EF4-FFF2-40B4-BE49-F238E27FC236}">
                <a16:creationId xmlns:a16="http://schemas.microsoft.com/office/drawing/2014/main" id="{A0D55C04-D323-E21D-8161-DFD829D9CE2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51311" y="2047466"/>
            <a:ext cx="3749040" cy="1562265"/>
          </a:xfrm>
        </p:spPr>
        <p:txBody>
          <a:bodyPr anchor="t"/>
          <a:lstStyle>
            <a:lvl1pPr>
              <a:buNone/>
              <a:defRPr lang="zh-CN" altLang="en-US" sz="2800" kern="1200" dirty="0">
                <a:solidFill>
                  <a:schemeClr val="bg1">
                    <a:lumMod val="85000"/>
                  </a:schemeClr>
                </a:solidFill>
                <a:latin typeface="黑体" charset="0"/>
                <a:ea typeface="黑体" charset="0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第一章</a:t>
            </a:r>
          </a:p>
        </p:txBody>
      </p:sp>
      <p:sp>
        <p:nvSpPr>
          <p:cNvPr id="59" name="文本占位符 34">
            <a:extLst>
              <a:ext uri="{FF2B5EF4-FFF2-40B4-BE49-F238E27FC236}">
                <a16:creationId xmlns:a16="http://schemas.microsoft.com/office/drawing/2014/main" id="{B3307192-7F32-EA0A-15D5-979928557B7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342632" y="2047466"/>
            <a:ext cx="3749040" cy="1562265"/>
          </a:xfrm>
        </p:spPr>
        <p:txBody>
          <a:bodyPr anchor="t"/>
          <a:lstStyle>
            <a:lvl1pPr>
              <a:buNone/>
              <a:defRPr lang="zh-CN" altLang="en-US" sz="2800" kern="1200" dirty="0">
                <a:solidFill>
                  <a:schemeClr val="bg1">
                    <a:lumMod val="85000"/>
                  </a:schemeClr>
                </a:solidFill>
                <a:latin typeface="黑体" charset="0"/>
                <a:ea typeface="黑体" charset="0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第二章</a:t>
            </a:r>
          </a:p>
        </p:txBody>
      </p:sp>
      <p:sp>
        <p:nvSpPr>
          <p:cNvPr id="60" name="文本占位符 34">
            <a:extLst>
              <a:ext uri="{FF2B5EF4-FFF2-40B4-BE49-F238E27FC236}">
                <a16:creationId xmlns:a16="http://schemas.microsoft.com/office/drawing/2014/main" id="{F336FB7F-408C-64C1-6C3A-1A3923DD592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751311" y="4260951"/>
            <a:ext cx="3749040" cy="1562265"/>
          </a:xfrm>
        </p:spPr>
        <p:txBody>
          <a:bodyPr anchor="t"/>
          <a:lstStyle>
            <a:lvl1pPr>
              <a:buNone/>
              <a:defRPr lang="zh-CN" altLang="en-US" sz="2800" kern="1200" dirty="0">
                <a:solidFill>
                  <a:schemeClr val="bg1">
                    <a:lumMod val="85000"/>
                  </a:schemeClr>
                </a:solidFill>
                <a:latin typeface="黑体" charset="0"/>
                <a:ea typeface="黑体" charset="0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第三章</a:t>
            </a:r>
          </a:p>
        </p:txBody>
      </p:sp>
      <p:sp>
        <p:nvSpPr>
          <p:cNvPr id="61" name="文本占位符 34">
            <a:extLst>
              <a:ext uri="{FF2B5EF4-FFF2-40B4-BE49-F238E27FC236}">
                <a16:creationId xmlns:a16="http://schemas.microsoft.com/office/drawing/2014/main" id="{707BA2C8-F7AF-56B8-D17E-E06030ECD72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342632" y="4260951"/>
            <a:ext cx="3749040" cy="1562265"/>
          </a:xfrm>
        </p:spPr>
        <p:txBody>
          <a:bodyPr anchor="t"/>
          <a:lstStyle>
            <a:lvl1pPr>
              <a:buNone/>
              <a:defRPr lang="zh-CN" altLang="en-US" sz="2800" kern="1200" dirty="0">
                <a:solidFill>
                  <a:schemeClr val="bg1">
                    <a:lumMod val="85000"/>
                  </a:schemeClr>
                </a:solidFill>
                <a:latin typeface="黑体" charset="0"/>
                <a:ea typeface="黑体" charset="0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第四章</a:t>
            </a:r>
          </a:p>
        </p:txBody>
      </p:sp>
    </p:spTree>
    <p:extLst>
      <p:ext uri="{BB962C8B-B14F-4D97-AF65-F5344CB8AC3E}">
        <p14:creationId xmlns:p14="http://schemas.microsoft.com/office/powerpoint/2010/main" val="1680830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5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4">
            <a:extLst>
              <a:ext uri="{FF2B5EF4-FFF2-40B4-BE49-F238E27FC236}">
                <a16:creationId xmlns:a16="http://schemas.microsoft.com/office/drawing/2014/main" id="{99168DAA-1034-8FE3-951F-9A2183F2C78F}"/>
              </a:ext>
            </a:extLst>
          </p:cNvPr>
          <p:cNvSpPr/>
          <p:nvPr userDrawn="1"/>
        </p:nvSpPr>
        <p:spPr>
          <a:xfrm>
            <a:off x="-1097280" y="-731520"/>
            <a:ext cx="3200400" cy="3200400"/>
          </a:xfrm>
          <a:prstGeom prst="ellipse">
            <a:avLst/>
          </a:prstGeom>
          <a:solidFill>
            <a:srgbClr val="0891B2">
              <a:alpha val="1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D0B0F74B-7712-2A31-B75C-7C694A13BBE5}"/>
              </a:ext>
            </a:extLst>
          </p:cNvPr>
          <p:cNvSpPr/>
          <p:nvPr userDrawn="1"/>
        </p:nvSpPr>
        <p:spPr>
          <a:xfrm>
            <a:off x="-313508" y="-339634"/>
            <a:ext cx="12906102" cy="7471954"/>
          </a:xfrm>
          <a:prstGeom prst="rect">
            <a:avLst/>
          </a:prstGeom>
          <a:gradFill>
            <a:gsLst>
              <a:gs pos="0">
                <a:schemeClr val="tx1"/>
              </a:gs>
              <a:gs pos="13000">
                <a:schemeClr val="tx1">
                  <a:alpha val="92000"/>
                </a:schemeClr>
              </a:gs>
              <a:gs pos="67000">
                <a:schemeClr val="tx1">
                  <a:alpha val="79000"/>
                </a:schemeClr>
              </a:gs>
              <a:gs pos="43000">
                <a:schemeClr val="tx1">
                  <a:alpha val="61000"/>
                </a:schemeClr>
              </a:gs>
              <a:gs pos="100000">
                <a:schemeClr val="tx1"/>
              </a:gs>
            </a:gsLst>
            <a:lin ang="5400000" scaled="1"/>
          </a:gra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schemeClr val="accent3">
                  <a:alpha val="50000"/>
                </a:schemeClr>
              </a:solidFill>
            </a:endParaRPr>
          </a:p>
        </p:txBody>
      </p:sp>
      <p:sp>
        <p:nvSpPr>
          <p:cNvPr id="8" name="Oval 5">
            <a:extLst>
              <a:ext uri="{FF2B5EF4-FFF2-40B4-BE49-F238E27FC236}">
                <a16:creationId xmlns:a16="http://schemas.microsoft.com/office/drawing/2014/main" id="{2E32EDDB-B367-1299-9F19-685031B95754}"/>
              </a:ext>
            </a:extLst>
          </p:cNvPr>
          <p:cNvSpPr/>
          <p:nvPr userDrawn="1"/>
        </p:nvSpPr>
        <p:spPr>
          <a:xfrm>
            <a:off x="9494520" y="5029200"/>
            <a:ext cx="3657600" cy="3657600"/>
          </a:xfrm>
          <a:prstGeom prst="ellipse">
            <a:avLst/>
          </a:prstGeom>
          <a:solidFill>
            <a:srgbClr val="059669">
              <a:alpha val="9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Oval 6">
            <a:extLst>
              <a:ext uri="{FF2B5EF4-FFF2-40B4-BE49-F238E27FC236}">
                <a16:creationId xmlns:a16="http://schemas.microsoft.com/office/drawing/2014/main" id="{A51DEA62-E4DD-15BF-BCC3-113E8EA37FBC}"/>
              </a:ext>
            </a:extLst>
          </p:cNvPr>
          <p:cNvSpPr/>
          <p:nvPr userDrawn="1"/>
        </p:nvSpPr>
        <p:spPr>
          <a:xfrm>
            <a:off x="9144000" y="182880"/>
            <a:ext cx="1645920" cy="1645920"/>
          </a:xfrm>
          <a:prstGeom prst="ellipse">
            <a:avLst/>
          </a:prstGeom>
          <a:solidFill>
            <a:srgbClr val="4F46E5">
              <a:alpha val="11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1">
            <a:extLst>
              <a:ext uri="{FF2B5EF4-FFF2-40B4-BE49-F238E27FC236}">
                <a16:creationId xmlns:a16="http://schemas.microsoft.com/office/drawing/2014/main" id="{CA8F9B99-BE71-E049-B2DF-8A6496A153A4}"/>
              </a:ext>
            </a:extLst>
          </p:cNvPr>
          <p:cNvSpPr txBox="1"/>
          <p:nvPr userDrawn="1"/>
        </p:nvSpPr>
        <p:spPr>
          <a:xfrm>
            <a:off x="731520" y="443484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0891B2"/>
                </a:solidFill>
                <a:latin typeface="SF Pro Display"/>
              </a:rPr>
              <a:t>CONTENTS</a:t>
            </a:r>
          </a:p>
        </p:txBody>
      </p:sp>
      <p:sp>
        <p:nvSpPr>
          <p:cNvPr id="15" name="TextBox 12">
            <a:extLst>
              <a:ext uri="{FF2B5EF4-FFF2-40B4-BE49-F238E27FC236}">
                <a16:creationId xmlns:a16="http://schemas.microsoft.com/office/drawing/2014/main" id="{EEE1052C-3057-471A-49DF-26120A79B4BF}"/>
              </a:ext>
            </a:extLst>
          </p:cNvPr>
          <p:cNvSpPr txBox="1"/>
          <p:nvPr userDrawn="1"/>
        </p:nvSpPr>
        <p:spPr>
          <a:xfrm>
            <a:off x="731520" y="685800"/>
            <a:ext cx="109728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 dirty="0" err="1">
                <a:solidFill>
                  <a:schemeClr val="bg1"/>
                </a:solidFill>
                <a:latin typeface="Source Han Serif CN" panose="02020400000000000000" pitchFamily="18" charset="-128"/>
                <a:ea typeface="Source Han Serif CN" panose="02020400000000000000" pitchFamily="18" charset="-128"/>
              </a:rPr>
              <a:t>目</a:t>
            </a:r>
            <a:r>
              <a:rPr lang="en-US" sz="3200" b="1" i="0" dirty="0">
                <a:solidFill>
                  <a:schemeClr val="bg1"/>
                </a:solidFill>
                <a:latin typeface="Source Han Serif CN" panose="02020400000000000000" pitchFamily="18" charset="-128"/>
                <a:ea typeface="Source Han Serif CN" panose="02020400000000000000" pitchFamily="18" charset="-128"/>
              </a:rPr>
              <a:t> </a:t>
            </a:r>
            <a:r>
              <a:rPr sz="3200" b="1" i="0" dirty="0" err="1">
                <a:solidFill>
                  <a:schemeClr val="bg1"/>
                </a:solidFill>
                <a:latin typeface="Source Han Serif CN" panose="02020400000000000000" pitchFamily="18" charset="-128"/>
                <a:ea typeface="Source Han Serif CN" panose="02020400000000000000" pitchFamily="18" charset="-128"/>
              </a:rPr>
              <a:t>录</a:t>
            </a:r>
            <a:endParaRPr sz="3200" b="1" i="0" dirty="0">
              <a:solidFill>
                <a:schemeClr val="bg1"/>
              </a:solidFill>
              <a:latin typeface="Source Han Serif CN" panose="02020400000000000000" pitchFamily="18" charset="-128"/>
              <a:ea typeface="Source Han Serif CN" panose="02020400000000000000" pitchFamily="18" charset="-128"/>
            </a:endParaRPr>
          </a:p>
        </p:txBody>
      </p:sp>
      <p:sp>
        <p:nvSpPr>
          <p:cNvPr id="16" name="Rectangle 13">
            <a:extLst>
              <a:ext uri="{FF2B5EF4-FFF2-40B4-BE49-F238E27FC236}">
                <a16:creationId xmlns:a16="http://schemas.microsoft.com/office/drawing/2014/main" id="{8C3E04C3-4E3E-D4DD-9AFC-7E43737520EF}"/>
              </a:ext>
            </a:extLst>
          </p:cNvPr>
          <p:cNvSpPr/>
          <p:nvPr userDrawn="1"/>
        </p:nvSpPr>
        <p:spPr>
          <a:xfrm>
            <a:off x="731520" y="1234440"/>
            <a:ext cx="561340" cy="36576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4">
            <a:extLst>
              <a:ext uri="{FF2B5EF4-FFF2-40B4-BE49-F238E27FC236}">
                <a16:creationId xmlns:a16="http://schemas.microsoft.com/office/drawing/2014/main" id="{EEF5EF2C-D857-00CB-C56B-0FAF9D2F65FC}"/>
              </a:ext>
            </a:extLst>
          </p:cNvPr>
          <p:cNvSpPr/>
          <p:nvPr userDrawn="1"/>
        </p:nvSpPr>
        <p:spPr>
          <a:xfrm>
            <a:off x="1280160" y="1234440"/>
            <a:ext cx="561340" cy="36576"/>
          </a:xfrm>
          <a:prstGeom prst="rect">
            <a:avLst/>
          </a:prstGeom>
          <a:solidFill>
            <a:srgbClr val="0891B2">
              <a:lumMod val="75000"/>
              <a:lumOff val="2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5">
            <a:extLst>
              <a:ext uri="{FF2B5EF4-FFF2-40B4-BE49-F238E27FC236}">
                <a16:creationId xmlns:a16="http://schemas.microsoft.com/office/drawing/2014/main" id="{CD896650-649B-766D-45B8-C0F155DF88F9}"/>
              </a:ext>
            </a:extLst>
          </p:cNvPr>
          <p:cNvSpPr/>
          <p:nvPr userDrawn="1"/>
        </p:nvSpPr>
        <p:spPr>
          <a:xfrm>
            <a:off x="1828800" y="1234440"/>
            <a:ext cx="561340" cy="36576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6">
            <a:extLst>
              <a:ext uri="{FF2B5EF4-FFF2-40B4-BE49-F238E27FC236}">
                <a16:creationId xmlns:a16="http://schemas.microsoft.com/office/drawing/2014/main" id="{E6622552-8D16-B4A3-1DA5-46282F59C95F}"/>
              </a:ext>
            </a:extLst>
          </p:cNvPr>
          <p:cNvSpPr/>
          <p:nvPr userDrawn="1"/>
        </p:nvSpPr>
        <p:spPr>
          <a:xfrm>
            <a:off x="2377440" y="1234440"/>
            <a:ext cx="561340" cy="36576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ounded Rectangle 17">
            <a:extLst>
              <a:ext uri="{FF2B5EF4-FFF2-40B4-BE49-F238E27FC236}">
                <a16:creationId xmlns:a16="http://schemas.microsoft.com/office/drawing/2014/main" id="{68272CFA-7441-8A96-E996-B345CAA616B2}"/>
              </a:ext>
            </a:extLst>
          </p:cNvPr>
          <p:cNvSpPr/>
          <p:nvPr userDrawn="1"/>
        </p:nvSpPr>
        <p:spPr>
          <a:xfrm>
            <a:off x="822960" y="1554480"/>
            <a:ext cx="5212080" cy="1051560"/>
          </a:xfrm>
          <a:prstGeom prst="roundRect">
            <a:avLst>
              <a:gd name="adj" fmla="val 8000"/>
            </a:avLst>
          </a:prstGeom>
          <a:solidFill>
            <a:schemeClr val="tx1">
              <a:lumMod val="75000"/>
              <a:lumOff val="25000"/>
              <a:alpha val="42000"/>
            </a:scheme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schemeClr val="tx1">
                  <a:lumMod val="75000"/>
                  <a:lumOff val="25000"/>
                  <a:alpha val="42000"/>
                </a:schemeClr>
              </a:solidFill>
            </a:endParaRPr>
          </a:p>
        </p:txBody>
      </p:sp>
      <p:sp>
        <p:nvSpPr>
          <p:cNvPr id="21" name="Rectangle 18">
            <a:extLst>
              <a:ext uri="{FF2B5EF4-FFF2-40B4-BE49-F238E27FC236}">
                <a16:creationId xmlns:a16="http://schemas.microsoft.com/office/drawing/2014/main" id="{8C929045-D2BB-F0B9-6FDC-76124C248180}"/>
              </a:ext>
            </a:extLst>
          </p:cNvPr>
          <p:cNvSpPr/>
          <p:nvPr userDrawn="1"/>
        </p:nvSpPr>
        <p:spPr>
          <a:xfrm>
            <a:off x="822960" y="1691640"/>
            <a:ext cx="54864" cy="77724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19">
            <a:extLst>
              <a:ext uri="{FF2B5EF4-FFF2-40B4-BE49-F238E27FC236}">
                <a16:creationId xmlns:a16="http://schemas.microsoft.com/office/drawing/2014/main" id="{EB7192DD-AEB4-EBF2-6F24-CB6B7814F7F7}"/>
              </a:ext>
            </a:extLst>
          </p:cNvPr>
          <p:cNvSpPr txBox="1"/>
          <p:nvPr userDrawn="1"/>
        </p:nvSpPr>
        <p:spPr>
          <a:xfrm>
            <a:off x="1005840" y="1664208"/>
            <a:ext cx="822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600" b="1">
                <a:solidFill>
                  <a:srgbClr val="0891B2"/>
                </a:solidFill>
                <a:latin typeface="SF Pro Display"/>
              </a:rPr>
              <a:t>01</a:t>
            </a:r>
          </a:p>
        </p:txBody>
      </p:sp>
      <p:sp>
        <p:nvSpPr>
          <p:cNvPr id="24" name="TextBox 22">
            <a:extLst>
              <a:ext uri="{FF2B5EF4-FFF2-40B4-BE49-F238E27FC236}">
                <a16:creationId xmlns:a16="http://schemas.microsoft.com/office/drawing/2014/main" id="{79B36244-62EB-12D3-BC57-06079C48D120}"/>
              </a:ext>
            </a:extLst>
          </p:cNvPr>
          <p:cNvSpPr txBox="1"/>
          <p:nvPr userDrawn="1"/>
        </p:nvSpPr>
        <p:spPr>
          <a:xfrm>
            <a:off x="5577840" y="187452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0">
                <a:solidFill>
                  <a:srgbClr val="0891B2"/>
                </a:solidFill>
                <a:latin typeface="SF Pro Display"/>
              </a:rPr>
              <a:t>→</a:t>
            </a:r>
          </a:p>
        </p:txBody>
      </p:sp>
      <p:sp>
        <p:nvSpPr>
          <p:cNvPr id="25" name="Rounded Rectangle 23">
            <a:extLst>
              <a:ext uri="{FF2B5EF4-FFF2-40B4-BE49-F238E27FC236}">
                <a16:creationId xmlns:a16="http://schemas.microsoft.com/office/drawing/2014/main" id="{363A8CB1-05C5-4D63-5306-AAB76F91AC31}"/>
              </a:ext>
            </a:extLst>
          </p:cNvPr>
          <p:cNvSpPr/>
          <p:nvPr userDrawn="1"/>
        </p:nvSpPr>
        <p:spPr>
          <a:xfrm>
            <a:off x="6583680" y="1554480"/>
            <a:ext cx="5212080" cy="1051560"/>
          </a:xfrm>
          <a:prstGeom prst="roundRect">
            <a:avLst>
              <a:gd name="adj" fmla="val 8000"/>
            </a:avLst>
          </a:prstGeom>
          <a:solidFill>
            <a:schemeClr val="tx1">
              <a:lumMod val="75000"/>
              <a:lumOff val="25000"/>
              <a:alpha val="42000"/>
            </a:scheme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schemeClr val="tx1">
                  <a:lumMod val="75000"/>
                  <a:lumOff val="25000"/>
                  <a:alpha val="42000"/>
                </a:schemeClr>
              </a:solidFill>
            </a:endParaRPr>
          </a:p>
        </p:txBody>
      </p:sp>
      <p:sp>
        <p:nvSpPr>
          <p:cNvPr id="26" name="Rectangle 24">
            <a:extLst>
              <a:ext uri="{FF2B5EF4-FFF2-40B4-BE49-F238E27FC236}">
                <a16:creationId xmlns:a16="http://schemas.microsoft.com/office/drawing/2014/main" id="{2DA3E9B5-AAB1-8B29-3C64-81F57E43B33B}"/>
              </a:ext>
            </a:extLst>
          </p:cNvPr>
          <p:cNvSpPr/>
          <p:nvPr userDrawn="1"/>
        </p:nvSpPr>
        <p:spPr>
          <a:xfrm>
            <a:off x="6583680" y="1691640"/>
            <a:ext cx="54864" cy="77724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5">
            <a:extLst>
              <a:ext uri="{FF2B5EF4-FFF2-40B4-BE49-F238E27FC236}">
                <a16:creationId xmlns:a16="http://schemas.microsoft.com/office/drawing/2014/main" id="{321515ED-561D-3CFA-9636-FBAA785A5CEA}"/>
              </a:ext>
            </a:extLst>
          </p:cNvPr>
          <p:cNvSpPr txBox="1"/>
          <p:nvPr userDrawn="1"/>
        </p:nvSpPr>
        <p:spPr>
          <a:xfrm>
            <a:off x="6766560" y="1664208"/>
            <a:ext cx="822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600" b="1">
                <a:solidFill>
                  <a:srgbClr val="059669"/>
                </a:solidFill>
                <a:latin typeface="SF Pro Display"/>
              </a:rPr>
              <a:t>02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322B349-4ACA-FA20-718B-DEEBAF820674}"/>
              </a:ext>
            </a:extLst>
          </p:cNvPr>
          <p:cNvSpPr txBox="1"/>
          <p:nvPr userDrawn="1"/>
        </p:nvSpPr>
        <p:spPr>
          <a:xfrm>
            <a:off x="11338560" y="187452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0">
                <a:solidFill>
                  <a:srgbClr val="059669"/>
                </a:solidFill>
                <a:latin typeface="SF Pro Display"/>
              </a:rPr>
              <a:t>→</a:t>
            </a:r>
          </a:p>
        </p:txBody>
      </p: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4D442EE8-41EC-7220-CBDE-B8934C6ED2CC}"/>
              </a:ext>
            </a:extLst>
          </p:cNvPr>
          <p:cNvSpPr/>
          <p:nvPr userDrawn="1"/>
        </p:nvSpPr>
        <p:spPr>
          <a:xfrm>
            <a:off x="822960" y="3098111"/>
            <a:ext cx="5212080" cy="1051560"/>
          </a:xfrm>
          <a:prstGeom prst="roundRect">
            <a:avLst>
              <a:gd name="adj" fmla="val 8000"/>
            </a:avLst>
          </a:prstGeom>
          <a:solidFill>
            <a:schemeClr val="tx1">
              <a:lumMod val="75000"/>
              <a:lumOff val="25000"/>
              <a:alpha val="42000"/>
            </a:scheme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schemeClr val="tx1">
                  <a:lumMod val="75000"/>
                  <a:lumOff val="25000"/>
                  <a:alpha val="42000"/>
                </a:schemeClr>
              </a:solidFill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1257AC4-C6E6-3117-92DA-75B2B8504196}"/>
              </a:ext>
            </a:extLst>
          </p:cNvPr>
          <p:cNvSpPr/>
          <p:nvPr userDrawn="1"/>
        </p:nvSpPr>
        <p:spPr>
          <a:xfrm>
            <a:off x="822960" y="3235271"/>
            <a:ext cx="54864" cy="777240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F90558E-E8DE-90CA-370A-ADEB684C3C82}"/>
              </a:ext>
            </a:extLst>
          </p:cNvPr>
          <p:cNvSpPr txBox="1"/>
          <p:nvPr userDrawn="1"/>
        </p:nvSpPr>
        <p:spPr>
          <a:xfrm>
            <a:off x="1005840" y="3207839"/>
            <a:ext cx="822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600" b="1">
                <a:solidFill>
                  <a:srgbClr val="4F46E5"/>
                </a:solidFill>
                <a:latin typeface="SF Pro Display"/>
              </a:rPr>
              <a:t>03</a:t>
            </a:r>
          </a:p>
        </p:txBody>
      </p:sp>
      <p:sp>
        <p:nvSpPr>
          <p:cNvPr id="34" name="TextBox 34">
            <a:extLst>
              <a:ext uri="{FF2B5EF4-FFF2-40B4-BE49-F238E27FC236}">
                <a16:creationId xmlns:a16="http://schemas.microsoft.com/office/drawing/2014/main" id="{5807B793-5031-0BAF-4151-3503D1E28BF3}"/>
              </a:ext>
            </a:extLst>
          </p:cNvPr>
          <p:cNvSpPr txBox="1"/>
          <p:nvPr userDrawn="1"/>
        </p:nvSpPr>
        <p:spPr>
          <a:xfrm>
            <a:off x="5577840" y="3418151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0">
                <a:solidFill>
                  <a:srgbClr val="4F46E5"/>
                </a:solidFill>
                <a:latin typeface="SF Pro Display"/>
              </a:rPr>
              <a:t>→</a:t>
            </a:r>
          </a:p>
        </p:txBody>
      </p:sp>
      <p:sp>
        <p:nvSpPr>
          <p:cNvPr id="35" name="Rounded Rectangle 35">
            <a:extLst>
              <a:ext uri="{FF2B5EF4-FFF2-40B4-BE49-F238E27FC236}">
                <a16:creationId xmlns:a16="http://schemas.microsoft.com/office/drawing/2014/main" id="{A7409313-0639-AF3C-1557-B830631B5F5C}"/>
              </a:ext>
            </a:extLst>
          </p:cNvPr>
          <p:cNvSpPr/>
          <p:nvPr userDrawn="1"/>
        </p:nvSpPr>
        <p:spPr>
          <a:xfrm>
            <a:off x="6583680" y="3098111"/>
            <a:ext cx="5212080" cy="1051560"/>
          </a:xfrm>
          <a:prstGeom prst="roundRect">
            <a:avLst>
              <a:gd name="adj" fmla="val 8000"/>
            </a:avLst>
          </a:prstGeom>
          <a:solidFill>
            <a:schemeClr val="tx1">
              <a:lumMod val="75000"/>
              <a:lumOff val="25000"/>
              <a:alpha val="42000"/>
            </a:scheme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schemeClr val="tx1">
                  <a:lumMod val="75000"/>
                  <a:lumOff val="25000"/>
                  <a:alpha val="42000"/>
                </a:schemeClr>
              </a:solidFill>
            </a:endParaRPr>
          </a:p>
        </p:txBody>
      </p:sp>
      <p:sp>
        <p:nvSpPr>
          <p:cNvPr id="36" name="Rectangle 36">
            <a:extLst>
              <a:ext uri="{FF2B5EF4-FFF2-40B4-BE49-F238E27FC236}">
                <a16:creationId xmlns:a16="http://schemas.microsoft.com/office/drawing/2014/main" id="{DAB56389-1C28-C33E-800A-8EF15C5035A8}"/>
              </a:ext>
            </a:extLst>
          </p:cNvPr>
          <p:cNvSpPr/>
          <p:nvPr userDrawn="1"/>
        </p:nvSpPr>
        <p:spPr>
          <a:xfrm>
            <a:off x="6583680" y="3235271"/>
            <a:ext cx="54864" cy="77724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TextBox 37">
            <a:extLst>
              <a:ext uri="{FF2B5EF4-FFF2-40B4-BE49-F238E27FC236}">
                <a16:creationId xmlns:a16="http://schemas.microsoft.com/office/drawing/2014/main" id="{95A372A7-64A8-9FF8-53BF-130B5061234A}"/>
              </a:ext>
            </a:extLst>
          </p:cNvPr>
          <p:cNvSpPr txBox="1"/>
          <p:nvPr userDrawn="1"/>
        </p:nvSpPr>
        <p:spPr>
          <a:xfrm>
            <a:off x="6766560" y="3207839"/>
            <a:ext cx="822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600" b="1">
                <a:solidFill>
                  <a:srgbClr val="0891B2"/>
                </a:solidFill>
                <a:latin typeface="SF Pro Display"/>
              </a:rPr>
              <a:t>04</a:t>
            </a:r>
          </a:p>
        </p:txBody>
      </p:sp>
      <p:sp>
        <p:nvSpPr>
          <p:cNvPr id="39" name="TextBox 40">
            <a:extLst>
              <a:ext uri="{FF2B5EF4-FFF2-40B4-BE49-F238E27FC236}">
                <a16:creationId xmlns:a16="http://schemas.microsoft.com/office/drawing/2014/main" id="{558055F4-6BFF-42C5-24EC-539EFF2F84D5}"/>
              </a:ext>
            </a:extLst>
          </p:cNvPr>
          <p:cNvSpPr txBox="1"/>
          <p:nvPr userDrawn="1"/>
        </p:nvSpPr>
        <p:spPr>
          <a:xfrm>
            <a:off x="11338560" y="3418151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0" dirty="0">
                <a:solidFill>
                  <a:srgbClr val="0891B2"/>
                </a:solidFill>
                <a:latin typeface="SF Pro Display"/>
              </a:rPr>
              <a:t>→</a:t>
            </a:r>
          </a:p>
        </p:txBody>
      </p:sp>
      <p:sp>
        <p:nvSpPr>
          <p:cNvPr id="40" name="Rounded Rectangle 41">
            <a:extLst>
              <a:ext uri="{FF2B5EF4-FFF2-40B4-BE49-F238E27FC236}">
                <a16:creationId xmlns:a16="http://schemas.microsoft.com/office/drawing/2014/main" id="{5A5DD34D-F2B1-A9A5-492D-17A54AB19A80}"/>
              </a:ext>
            </a:extLst>
          </p:cNvPr>
          <p:cNvSpPr/>
          <p:nvPr userDrawn="1"/>
        </p:nvSpPr>
        <p:spPr>
          <a:xfrm>
            <a:off x="822960" y="4595247"/>
            <a:ext cx="10972800" cy="1051560"/>
          </a:xfrm>
          <a:prstGeom prst="roundRect">
            <a:avLst>
              <a:gd name="adj" fmla="val 8000"/>
            </a:avLst>
          </a:prstGeom>
          <a:solidFill>
            <a:schemeClr val="tx1">
              <a:lumMod val="75000"/>
              <a:lumOff val="25000"/>
              <a:alpha val="42000"/>
            </a:scheme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schemeClr val="tx1">
                  <a:lumMod val="75000"/>
                  <a:lumOff val="25000"/>
                  <a:alpha val="42000"/>
                </a:schemeClr>
              </a:solidFill>
            </a:endParaRPr>
          </a:p>
        </p:txBody>
      </p:sp>
      <p:sp>
        <p:nvSpPr>
          <p:cNvPr id="41" name="Rectangle 42">
            <a:extLst>
              <a:ext uri="{FF2B5EF4-FFF2-40B4-BE49-F238E27FC236}">
                <a16:creationId xmlns:a16="http://schemas.microsoft.com/office/drawing/2014/main" id="{B82EA65E-5D5B-81E8-33FA-58813BEEBAAC}"/>
              </a:ext>
            </a:extLst>
          </p:cNvPr>
          <p:cNvSpPr/>
          <p:nvPr userDrawn="1"/>
        </p:nvSpPr>
        <p:spPr>
          <a:xfrm>
            <a:off x="822960" y="4732407"/>
            <a:ext cx="54864" cy="77724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2" name="TextBox 43">
            <a:extLst>
              <a:ext uri="{FF2B5EF4-FFF2-40B4-BE49-F238E27FC236}">
                <a16:creationId xmlns:a16="http://schemas.microsoft.com/office/drawing/2014/main" id="{BAC80040-890F-5493-8334-7F7A7BC4FF07}"/>
              </a:ext>
            </a:extLst>
          </p:cNvPr>
          <p:cNvSpPr txBox="1"/>
          <p:nvPr userDrawn="1"/>
        </p:nvSpPr>
        <p:spPr>
          <a:xfrm>
            <a:off x="1005840" y="4704975"/>
            <a:ext cx="822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600" b="1">
                <a:solidFill>
                  <a:srgbClr val="059669"/>
                </a:solidFill>
                <a:latin typeface="SF Pro Display"/>
              </a:rPr>
              <a:t>05</a:t>
            </a:r>
          </a:p>
        </p:txBody>
      </p:sp>
      <p:sp>
        <p:nvSpPr>
          <p:cNvPr id="44" name="TextBox 46">
            <a:extLst>
              <a:ext uri="{FF2B5EF4-FFF2-40B4-BE49-F238E27FC236}">
                <a16:creationId xmlns:a16="http://schemas.microsoft.com/office/drawing/2014/main" id="{A107023B-899E-FE6D-791E-E5E7ECEAF8B9}"/>
              </a:ext>
            </a:extLst>
          </p:cNvPr>
          <p:cNvSpPr txBox="1"/>
          <p:nvPr userDrawn="1"/>
        </p:nvSpPr>
        <p:spPr>
          <a:xfrm>
            <a:off x="11338560" y="4882814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0" dirty="0">
                <a:solidFill>
                  <a:srgbClr val="059669"/>
                </a:solidFill>
                <a:latin typeface="SF Pro Display"/>
              </a:rPr>
              <a:t>→</a:t>
            </a:r>
          </a:p>
        </p:txBody>
      </p:sp>
      <p:grpSp>
        <p:nvGrpSpPr>
          <p:cNvPr id="55" name="组合 54">
            <a:extLst>
              <a:ext uri="{FF2B5EF4-FFF2-40B4-BE49-F238E27FC236}">
                <a16:creationId xmlns:a16="http://schemas.microsoft.com/office/drawing/2014/main" id="{42A10172-6A36-3941-9A91-1411A6CE5B10}"/>
              </a:ext>
            </a:extLst>
          </p:cNvPr>
          <p:cNvGrpSpPr/>
          <p:nvPr userDrawn="1"/>
        </p:nvGrpSpPr>
        <p:grpSpPr>
          <a:xfrm>
            <a:off x="9519920" y="6336665"/>
            <a:ext cx="3337560" cy="411480"/>
            <a:chOff x="471" y="548"/>
            <a:chExt cx="5256" cy="648"/>
          </a:xfrm>
        </p:grpSpPr>
        <p:pic>
          <p:nvPicPr>
            <p:cNvPr id="56" name="Picture 11" descr="CPE_logo.png">
              <a:extLst>
                <a:ext uri="{FF2B5EF4-FFF2-40B4-BE49-F238E27FC236}">
                  <a16:creationId xmlns:a16="http://schemas.microsoft.com/office/drawing/2014/main" id="{E4F0BB1D-EBF1-6308-C3EF-F375639E59E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1" y="548"/>
              <a:ext cx="648" cy="648"/>
            </a:xfrm>
            <a:prstGeom prst="rect">
              <a:avLst/>
            </a:prstGeom>
          </p:spPr>
        </p:pic>
        <p:sp>
          <p:nvSpPr>
            <p:cNvPr id="57" name="TextBox 13">
              <a:extLst>
                <a:ext uri="{FF2B5EF4-FFF2-40B4-BE49-F238E27FC236}">
                  <a16:creationId xmlns:a16="http://schemas.microsoft.com/office/drawing/2014/main" id="{E50FBDB4-E7B1-0C34-0CA0-CC4D1BA981EE}"/>
                </a:ext>
              </a:extLst>
            </p:cNvPr>
            <p:cNvSpPr txBox="1"/>
            <p:nvPr/>
          </p:nvSpPr>
          <p:spPr>
            <a:xfrm>
              <a:off x="1029" y="615"/>
              <a:ext cx="4698" cy="58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lang="en" altLang="zh-CN" b="1" i="0" dirty="0">
                  <a:gradFill>
                    <a:gsLst>
                      <a:gs pos="0">
                        <a:srgbClr val="23D1EB"/>
                      </a:gs>
                      <a:gs pos="100000">
                        <a:srgbClr val="D02D8A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AI</a:t>
              </a:r>
              <a:r>
                <a:rPr lang="zh-CN" altLang="en-US" b="1" i="0" dirty="0">
                  <a:gradFill>
                    <a:gsLst>
                      <a:gs pos="0">
                        <a:srgbClr val="23D1EB"/>
                      </a:gs>
                      <a:gs pos="100000">
                        <a:srgbClr val="D02D8A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音乐</a:t>
              </a:r>
              <a:r>
                <a:rPr lang="en" altLang="zh-CN" b="1" i="0" dirty="0">
                  <a:gradFill>
                    <a:gsLst>
                      <a:gs pos="0">
                        <a:srgbClr val="23D1EB"/>
                      </a:gs>
                      <a:gs pos="100000">
                        <a:srgbClr val="D02D8A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CPE</a:t>
              </a:r>
              <a:r>
                <a:rPr lang="zh-CN" altLang="en-US" b="1" i="0" dirty="0">
                  <a:gradFill>
                    <a:gsLst>
                      <a:gs pos="0">
                        <a:srgbClr val="23D1EB"/>
                      </a:gs>
                      <a:gs pos="100000">
                        <a:srgbClr val="D02D8A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研究中心</a:t>
              </a:r>
            </a:p>
          </p:txBody>
        </p:sp>
      </p:grpSp>
      <p:sp>
        <p:nvSpPr>
          <p:cNvPr id="58" name="文本占位符 34">
            <a:extLst>
              <a:ext uri="{FF2B5EF4-FFF2-40B4-BE49-F238E27FC236}">
                <a16:creationId xmlns:a16="http://schemas.microsoft.com/office/drawing/2014/main" id="{A0D55C04-D323-E21D-8161-DFD829D9CE2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51311" y="1691005"/>
            <a:ext cx="3749040" cy="777239"/>
          </a:xfrm>
        </p:spPr>
        <p:txBody>
          <a:bodyPr anchor="t"/>
          <a:lstStyle>
            <a:lvl1pPr>
              <a:buNone/>
              <a:defRPr lang="zh-CN" altLang="en-US" sz="2800" kern="1200" dirty="0">
                <a:solidFill>
                  <a:schemeClr val="bg1">
                    <a:lumMod val="85000"/>
                  </a:schemeClr>
                </a:solidFill>
                <a:latin typeface="黑体" charset="0"/>
                <a:ea typeface="黑体" charset="0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第一章</a:t>
            </a:r>
          </a:p>
        </p:txBody>
      </p:sp>
      <p:sp>
        <p:nvSpPr>
          <p:cNvPr id="59" name="文本占位符 34">
            <a:extLst>
              <a:ext uri="{FF2B5EF4-FFF2-40B4-BE49-F238E27FC236}">
                <a16:creationId xmlns:a16="http://schemas.microsoft.com/office/drawing/2014/main" id="{B3307192-7F32-EA0A-15D5-979928557B7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342632" y="1691005"/>
            <a:ext cx="3749040" cy="777239"/>
          </a:xfrm>
        </p:spPr>
        <p:txBody>
          <a:bodyPr anchor="t"/>
          <a:lstStyle>
            <a:lvl1pPr>
              <a:buNone/>
              <a:defRPr lang="zh-CN" altLang="en-US" sz="2800" kern="1200" dirty="0">
                <a:solidFill>
                  <a:schemeClr val="bg1">
                    <a:lumMod val="85000"/>
                  </a:schemeClr>
                </a:solidFill>
                <a:latin typeface="黑体" charset="0"/>
                <a:ea typeface="黑体" charset="0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第二章</a:t>
            </a:r>
          </a:p>
        </p:txBody>
      </p:sp>
      <p:sp>
        <p:nvSpPr>
          <p:cNvPr id="60" name="文本占位符 34">
            <a:extLst>
              <a:ext uri="{FF2B5EF4-FFF2-40B4-BE49-F238E27FC236}">
                <a16:creationId xmlns:a16="http://schemas.microsoft.com/office/drawing/2014/main" id="{F336FB7F-408C-64C1-6C3A-1A3923DD592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751311" y="3253560"/>
            <a:ext cx="3749040" cy="777239"/>
          </a:xfrm>
        </p:spPr>
        <p:txBody>
          <a:bodyPr anchor="t"/>
          <a:lstStyle>
            <a:lvl1pPr>
              <a:buNone/>
              <a:defRPr lang="zh-CN" altLang="en-US" sz="2800" kern="1200" dirty="0">
                <a:solidFill>
                  <a:schemeClr val="bg1">
                    <a:lumMod val="85000"/>
                  </a:schemeClr>
                </a:solidFill>
                <a:latin typeface="黑体" charset="0"/>
                <a:ea typeface="黑体" charset="0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第三章</a:t>
            </a:r>
          </a:p>
        </p:txBody>
      </p:sp>
      <p:sp>
        <p:nvSpPr>
          <p:cNvPr id="61" name="文本占位符 34">
            <a:extLst>
              <a:ext uri="{FF2B5EF4-FFF2-40B4-BE49-F238E27FC236}">
                <a16:creationId xmlns:a16="http://schemas.microsoft.com/office/drawing/2014/main" id="{707BA2C8-F7AF-56B8-D17E-E06030ECD72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342632" y="3253560"/>
            <a:ext cx="3749040" cy="777239"/>
          </a:xfrm>
        </p:spPr>
        <p:txBody>
          <a:bodyPr anchor="t"/>
          <a:lstStyle>
            <a:lvl1pPr>
              <a:buNone/>
              <a:defRPr lang="zh-CN" altLang="en-US" sz="2800" kern="1200" dirty="0">
                <a:solidFill>
                  <a:schemeClr val="bg1">
                    <a:lumMod val="85000"/>
                  </a:schemeClr>
                </a:solidFill>
                <a:latin typeface="黑体" charset="0"/>
                <a:ea typeface="黑体" charset="0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第四章</a:t>
            </a:r>
          </a:p>
        </p:txBody>
      </p:sp>
      <p:sp>
        <p:nvSpPr>
          <p:cNvPr id="62" name="文本占位符 34">
            <a:extLst>
              <a:ext uri="{FF2B5EF4-FFF2-40B4-BE49-F238E27FC236}">
                <a16:creationId xmlns:a16="http://schemas.microsoft.com/office/drawing/2014/main" id="{4369478B-CFB9-9B6C-3303-AD5120FA6AC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51310" y="4787906"/>
            <a:ext cx="9340361" cy="777239"/>
          </a:xfrm>
        </p:spPr>
        <p:txBody>
          <a:bodyPr anchor="t"/>
          <a:lstStyle>
            <a:lvl1pPr>
              <a:buNone/>
              <a:defRPr lang="zh-CN" altLang="en-US" sz="2800" kern="1200" dirty="0">
                <a:solidFill>
                  <a:schemeClr val="bg1">
                    <a:lumMod val="85000"/>
                  </a:schemeClr>
                </a:solidFill>
                <a:latin typeface="黑体" charset="0"/>
                <a:ea typeface="黑体" charset="0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第五章</a:t>
            </a:r>
          </a:p>
        </p:txBody>
      </p:sp>
    </p:spTree>
    <p:extLst>
      <p:ext uri="{BB962C8B-B14F-4D97-AF65-F5344CB8AC3E}">
        <p14:creationId xmlns:p14="http://schemas.microsoft.com/office/powerpoint/2010/main" val="2404465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6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4">
            <a:extLst>
              <a:ext uri="{FF2B5EF4-FFF2-40B4-BE49-F238E27FC236}">
                <a16:creationId xmlns:a16="http://schemas.microsoft.com/office/drawing/2014/main" id="{99168DAA-1034-8FE3-951F-9A2183F2C78F}"/>
              </a:ext>
            </a:extLst>
          </p:cNvPr>
          <p:cNvSpPr/>
          <p:nvPr userDrawn="1"/>
        </p:nvSpPr>
        <p:spPr>
          <a:xfrm>
            <a:off x="-1097280" y="-731520"/>
            <a:ext cx="3200400" cy="3200400"/>
          </a:xfrm>
          <a:prstGeom prst="ellipse">
            <a:avLst/>
          </a:prstGeom>
          <a:solidFill>
            <a:srgbClr val="0891B2">
              <a:alpha val="1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0A1C3495-5955-72F4-45A0-90AE8EE3A1EA}"/>
              </a:ext>
            </a:extLst>
          </p:cNvPr>
          <p:cNvSpPr/>
          <p:nvPr userDrawn="1"/>
        </p:nvSpPr>
        <p:spPr>
          <a:xfrm>
            <a:off x="-391886" y="-444137"/>
            <a:ext cx="13062857" cy="7524206"/>
          </a:xfrm>
          <a:prstGeom prst="rect">
            <a:avLst/>
          </a:prstGeom>
          <a:gradFill>
            <a:gsLst>
              <a:gs pos="0">
                <a:schemeClr val="tx1"/>
              </a:gs>
              <a:gs pos="13000">
                <a:schemeClr val="tx1">
                  <a:alpha val="92000"/>
                </a:schemeClr>
              </a:gs>
              <a:gs pos="67000">
                <a:schemeClr val="tx1">
                  <a:alpha val="79000"/>
                </a:schemeClr>
              </a:gs>
              <a:gs pos="43000">
                <a:schemeClr val="tx1">
                  <a:alpha val="61000"/>
                </a:schemeClr>
              </a:gs>
              <a:gs pos="100000">
                <a:schemeClr val="tx1"/>
              </a:gs>
            </a:gsLst>
            <a:lin ang="5400000" scaled="1"/>
          </a:gra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schemeClr val="accent3">
                  <a:alpha val="50000"/>
                </a:schemeClr>
              </a:solidFill>
            </a:endParaRPr>
          </a:p>
        </p:txBody>
      </p:sp>
      <p:sp>
        <p:nvSpPr>
          <p:cNvPr id="8" name="Oval 5">
            <a:extLst>
              <a:ext uri="{FF2B5EF4-FFF2-40B4-BE49-F238E27FC236}">
                <a16:creationId xmlns:a16="http://schemas.microsoft.com/office/drawing/2014/main" id="{2E32EDDB-B367-1299-9F19-685031B95754}"/>
              </a:ext>
            </a:extLst>
          </p:cNvPr>
          <p:cNvSpPr/>
          <p:nvPr userDrawn="1"/>
        </p:nvSpPr>
        <p:spPr>
          <a:xfrm>
            <a:off x="9494520" y="5029200"/>
            <a:ext cx="3657600" cy="3657600"/>
          </a:xfrm>
          <a:prstGeom prst="ellipse">
            <a:avLst/>
          </a:prstGeom>
          <a:solidFill>
            <a:srgbClr val="059669">
              <a:alpha val="9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Oval 6">
            <a:extLst>
              <a:ext uri="{FF2B5EF4-FFF2-40B4-BE49-F238E27FC236}">
                <a16:creationId xmlns:a16="http://schemas.microsoft.com/office/drawing/2014/main" id="{A51DEA62-E4DD-15BF-BCC3-113E8EA37FBC}"/>
              </a:ext>
            </a:extLst>
          </p:cNvPr>
          <p:cNvSpPr/>
          <p:nvPr userDrawn="1"/>
        </p:nvSpPr>
        <p:spPr>
          <a:xfrm>
            <a:off x="9144000" y="182880"/>
            <a:ext cx="1645920" cy="1645920"/>
          </a:xfrm>
          <a:prstGeom prst="ellipse">
            <a:avLst/>
          </a:prstGeom>
          <a:solidFill>
            <a:srgbClr val="4F46E5">
              <a:alpha val="11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1">
            <a:extLst>
              <a:ext uri="{FF2B5EF4-FFF2-40B4-BE49-F238E27FC236}">
                <a16:creationId xmlns:a16="http://schemas.microsoft.com/office/drawing/2014/main" id="{CA8F9B99-BE71-E049-B2DF-8A6496A153A4}"/>
              </a:ext>
            </a:extLst>
          </p:cNvPr>
          <p:cNvSpPr txBox="1"/>
          <p:nvPr userDrawn="1"/>
        </p:nvSpPr>
        <p:spPr>
          <a:xfrm>
            <a:off x="731520" y="443484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0891B2"/>
                </a:solidFill>
                <a:latin typeface="SF Pro Display"/>
              </a:rPr>
              <a:t>CONTENTS</a:t>
            </a:r>
          </a:p>
        </p:txBody>
      </p:sp>
      <p:sp>
        <p:nvSpPr>
          <p:cNvPr id="15" name="TextBox 12">
            <a:extLst>
              <a:ext uri="{FF2B5EF4-FFF2-40B4-BE49-F238E27FC236}">
                <a16:creationId xmlns:a16="http://schemas.microsoft.com/office/drawing/2014/main" id="{EEE1052C-3057-471A-49DF-26120A79B4BF}"/>
              </a:ext>
            </a:extLst>
          </p:cNvPr>
          <p:cNvSpPr txBox="1"/>
          <p:nvPr userDrawn="1"/>
        </p:nvSpPr>
        <p:spPr>
          <a:xfrm>
            <a:off x="731520" y="685800"/>
            <a:ext cx="109728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 dirty="0" err="1">
                <a:solidFill>
                  <a:schemeClr val="bg1"/>
                </a:solidFill>
                <a:latin typeface="Source Han Serif CN" panose="02020400000000000000" pitchFamily="18" charset="-128"/>
                <a:ea typeface="Source Han Serif CN" panose="02020400000000000000" pitchFamily="18" charset="-128"/>
              </a:rPr>
              <a:t>目</a:t>
            </a:r>
            <a:r>
              <a:rPr lang="en-US" sz="3200" b="1" i="0" dirty="0">
                <a:solidFill>
                  <a:schemeClr val="bg1"/>
                </a:solidFill>
                <a:latin typeface="Source Han Serif CN" panose="02020400000000000000" pitchFamily="18" charset="-128"/>
                <a:ea typeface="Source Han Serif CN" panose="02020400000000000000" pitchFamily="18" charset="-128"/>
              </a:rPr>
              <a:t> </a:t>
            </a:r>
            <a:r>
              <a:rPr sz="3200" b="1" i="0" dirty="0" err="1">
                <a:solidFill>
                  <a:schemeClr val="bg1"/>
                </a:solidFill>
                <a:latin typeface="Source Han Serif CN" panose="02020400000000000000" pitchFamily="18" charset="-128"/>
                <a:ea typeface="Source Han Serif CN" panose="02020400000000000000" pitchFamily="18" charset="-128"/>
              </a:rPr>
              <a:t>录</a:t>
            </a:r>
            <a:endParaRPr sz="3200" b="1" i="0" dirty="0">
              <a:solidFill>
                <a:schemeClr val="bg1"/>
              </a:solidFill>
              <a:latin typeface="Source Han Serif CN" panose="02020400000000000000" pitchFamily="18" charset="-128"/>
              <a:ea typeface="Source Han Serif CN" panose="02020400000000000000" pitchFamily="18" charset="-128"/>
            </a:endParaRPr>
          </a:p>
        </p:txBody>
      </p:sp>
      <p:sp>
        <p:nvSpPr>
          <p:cNvPr id="16" name="Rectangle 13">
            <a:extLst>
              <a:ext uri="{FF2B5EF4-FFF2-40B4-BE49-F238E27FC236}">
                <a16:creationId xmlns:a16="http://schemas.microsoft.com/office/drawing/2014/main" id="{8C3E04C3-4E3E-D4DD-9AFC-7E43737520EF}"/>
              </a:ext>
            </a:extLst>
          </p:cNvPr>
          <p:cNvSpPr/>
          <p:nvPr userDrawn="1"/>
        </p:nvSpPr>
        <p:spPr>
          <a:xfrm>
            <a:off x="731520" y="1234440"/>
            <a:ext cx="561340" cy="36576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4">
            <a:extLst>
              <a:ext uri="{FF2B5EF4-FFF2-40B4-BE49-F238E27FC236}">
                <a16:creationId xmlns:a16="http://schemas.microsoft.com/office/drawing/2014/main" id="{EEF5EF2C-D857-00CB-C56B-0FAF9D2F65FC}"/>
              </a:ext>
            </a:extLst>
          </p:cNvPr>
          <p:cNvSpPr/>
          <p:nvPr userDrawn="1"/>
        </p:nvSpPr>
        <p:spPr>
          <a:xfrm>
            <a:off x="1280160" y="1234440"/>
            <a:ext cx="561340" cy="36576"/>
          </a:xfrm>
          <a:prstGeom prst="rect">
            <a:avLst/>
          </a:prstGeom>
          <a:solidFill>
            <a:srgbClr val="0891B2">
              <a:lumMod val="75000"/>
              <a:lumOff val="2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5">
            <a:extLst>
              <a:ext uri="{FF2B5EF4-FFF2-40B4-BE49-F238E27FC236}">
                <a16:creationId xmlns:a16="http://schemas.microsoft.com/office/drawing/2014/main" id="{CD896650-649B-766D-45B8-C0F155DF88F9}"/>
              </a:ext>
            </a:extLst>
          </p:cNvPr>
          <p:cNvSpPr/>
          <p:nvPr userDrawn="1"/>
        </p:nvSpPr>
        <p:spPr>
          <a:xfrm>
            <a:off x="1828800" y="1234440"/>
            <a:ext cx="561340" cy="36576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6">
            <a:extLst>
              <a:ext uri="{FF2B5EF4-FFF2-40B4-BE49-F238E27FC236}">
                <a16:creationId xmlns:a16="http://schemas.microsoft.com/office/drawing/2014/main" id="{E6622552-8D16-B4A3-1DA5-46282F59C95F}"/>
              </a:ext>
            </a:extLst>
          </p:cNvPr>
          <p:cNvSpPr/>
          <p:nvPr userDrawn="1"/>
        </p:nvSpPr>
        <p:spPr>
          <a:xfrm>
            <a:off x="2377440" y="1234440"/>
            <a:ext cx="561340" cy="36576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ounded Rectangle 17">
            <a:extLst>
              <a:ext uri="{FF2B5EF4-FFF2-40B4-BE49-F238E27FC236}">
                <a16:creationId xmlns:a16="http://schemas.microsoft.com/office/drawing/2014/main" id="{68272CFA-7441-8A96-E996-B345CAA616B2}"/>
              </a:ext>
            </a:extLst>
          </p:cNvPr>
          <p:cNvSpPr/>
          <p:nvPr userDrawn="1"/>
        </p:nvSpPr>
        <p:spPr>
          <a:xfrm>
            <a:off x="822960" y="1554480"/>
            <a:ext cx="5212080" cy="1051560"/>
          </a:xfrm>
          <a:prstGeom prst="roundRect">
            <a:avLst>
              <a:gd name="adj" fmla="val 8000"/>
            </a:avLst>
          </a:prstGeom>
          <a:solidFill>
            <a:schemeClr val="tx1">
              <a:lumMod val="75000"/>
              <a:lumOff val="25000"/>
              <a:alpha val="42000"/>
            </a:scheme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Rectangle 18">
            <a:extLst>
              <a:ext uri="{FF2B5EF4-FFF2-40B4-BE49-F238E27FC236}">
                <a16:creationId xmlns:a16="http://schemas.microsoft.com/office/drawing/2014/main" id="{8C929045-D2BB-F0B9-6FDC-76124C248180}"/>
              </a:ext>
            </a:extLst>
          </p:cNvPr>
          <p:cNvSpPr/>
          <p:nvPr userDrawn="1"/>
        </p:nvSpPr>
        <p:spPr>
          <a:xfrm>
            <a:off x="822960" y="1691640"/>
            <a:ext cx="54864" cy="77724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19">
            <a:extLst>
              <a:ext uri="{FF2B5EF4-FFF2-40B4-BE49-F238E27FC236}">
                <a16:creationId xmlns:a16="http://schemas.microsoft.com/office/drawing/2014/main" id="{EB7192DD-AEB4-EBF2-6F24-CB6B7814F7F7}"/>
              </a:ext>
            </a:extLst>
          </p:cNvPr>
          <p:cNvSpPr txBox="1"/>
          <p:nvPr userDrawn="1"/>
        </p:nvSpPr>
        <p:spPr>
          <a:xfrm>
            <a:off x="1005840" y="1664208"/>
            <a:ext cx="822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600" b="1">
                <a:solidFill>
                  <a:srgbClr val="0891B2"/>
                </a:solidFill>
                <a:latin typeface="SF Pro Display"/>
              </a:rPr>
              <a:t>01</a:t>
            </a:r>
          </a:p>
        </p:txBody>
      </p:sp>
      <p:sp>
        <p:nvSpPr>
          <p:cNvPr id="24" name="TextBox 22">
            <a:extLst>
              <a:ext uri="{FF2B5EF4-FFF2-40B4-BE49-F238E27FC236}">
                <a16:creationId xmlns:a16="http://schemas.microsoft.com/office/drawing/2014/main" id="{79B36244-62EB-12D3-BC57-06079C48D120}"/>
              </a:ext>
            </a:extLst>
          </p:cNvPr>
          <p:cNvSpPr txBox="1"/>
          <p:nvPr userDrawn="1"/>
        </p:nvSpPr>
        <p:spPr>
          <a:xfrm>
            <a:off x="5577840" y="187452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0">
                <a:solidFill>
                  <a:srgbClr val="0891B2"/>
                </a:solidFill>
                <a:latin typeface="SF Pro Display"/>
              </a:rPr>
              <a:t>→</a:t>
            </a:r>
          </a:p>
        </p:txBody>
      </p:sp>
      <p:sp>
        <p:nvSpPr>
          <p:cNvPr id="25" name="Rounded Rectangle 23">
            <a:extLst>
              <a:ext uri="{FF2B5EF4-FFF2-40B4-BE49-F238E27FC236}">
                <a16:creationId xmlns:a16="http://schemas.microsoft.com/office/drawing/2014/main" id="{363A8CB1-05C5-4D63-5306-AAB76F91AC31}"/>
              </a:ext>
            </a:extLst>
          </p:cNvPr>
          <p:cNvSpPr/>
          <p:nvPr userDrawn="1"/>
        </p:nvSpPr>
        <p:spPr>
          <a:xfrm>
            <a:off x="6583680" y="1554480"/>
            <a:ext cx="5212080" cy="1051560"/>
          </a:xfrm>
          <a:prstGeom prst="roundRect">
            <a:avLst>
              <a:gd name="adj" fmla="val 8000"/>
            </a:avLst>
          </a:prstGeom>
          <a:solidFill>
            <a:schemeClr val="tx1">
              <a:lumMod val="75000"/>
              <a:lumOff val="25000"/>
              <a:alpha val="42000"/>
            </a:scheme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Rectangle 24">
            <a:extLst>
              <a:ext uri="{FF2B5EF4-FFF2-40B4-BE49-F238E27FC236}">
                <a16:creationId xmlns:a16="http://schemas.microsoft.com/office/drawing/2014/main" id="{2DA3E9B5-AAB1-8B29-3C64-81F57E43B33B}"/>
              </a:ext>
            </a:extLst>
          </p:cNvPr>
          <p:cNvSpPr/>
          <p:nvPr userDrawn="1"/>
        </p:nvSpPr>
        <p:spPr>
          <a:xfrm>
            <a:off x="6583680" y="1691640"/>
            <a:ext cx="54864" cy="77724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5">
            <a:extLst>
              <a:ext uri="{FF2B5EF4-FFF2-40B4-BE49-F238E27FC236}">
                <a16:creationId xmlns:a16="http://schemas.microsoft.com/office/drawing/2014/main" id="{321515ED-561D-3CFA-9636-FBAA785A5CEA}"/>
              </a:ext>
            </a:extLst>
          </p:cNvPr>
          <p:cNvSpPr txBox="1"/>
          <p:nvPr userDrawn="1"/>
        </p:nvSpPr>
        <p:spPr>
          <a:xfrm>
            <a:off x="6766560" y="1664208"/>
            <a:ext cx="822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600" b="1">
                <a:solidFill>
                  <a:srgbClr val="059669"/>
                </a:solidFill>
                <a:latin typeface="SF Pro Display"/>
              </a:rPr>
              <a:t>02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322B349-4ACA-FA20-718B-DEEBAF820674}"/>
              </a:ext>
            </a:extLst>
          </p:cNvPr>
          <p:cNvSpPr txBox="1"/>
          <p:nvPr userDrawn="1"/>
        </p:nvSpPr>
        <p:spPr>
          <a:xfrm>
            <a:off x="11338560" y="187452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0">
                <a:solidFill>
                  <a:srgbClr val="059669"/>
                </a:solidFill>
                <a:latin typeface="SF Pro Display"/>
              </a:rPr>
              <a:t>→</a:t>
            </a:r>
          </a:p>
        </p:txBody>
      </p: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4D442EE8-41EC-7220-CBDE-B8934C6ED2CC}"/>
              </a:ext>
            </a:extLst>
          </p:cNvPr>
          <p:cNvSpPr/>
          <p:nvPr userDrawn="1"/>
        </p:nvSpPr>
        <p:spPr>
          <a:xfrm>
            <a:off x="822960" y="3098111"/>
            <a:ext cx="5212080" cy="1051560"/>
          </a:xfrm>
          <a:prstGeom prst="roundRect">
            <a:avLst>
              <a:gd name="adj" fmla="val 8000"/>
            </a:avLst>
          </a:prstGeom>
          <a:solidFill>
            <a:schemeClr val="tx1">
              <a:lumMod val="75000"/>
              <a:lumOff val="25000"/>
              <a:alpha val="42000"/>
            </a:scheme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1257AC4-C6E6-3117-92DA-75B2B8504196}"/>
              </a:ext>
            </a:extLst>
          </p:cNvPr>
          <p:cNvSpPr/>
          <p:nvPr userDrawn="1"/>
        </p:nvSpPr>
        <p:spPr>
          <a:xfrm>
            <a:off x="822960" y="3235271"/>
            <a:ext cx="54864" cy="777240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F90558E-E8DE-90CA-370A-ADEB684C3C82}"/>
              </a:ext>
            </a:extLst>
          </p:cNvPr>
          <p:cNvSpPr txBox="1"/>
          <p:nvPr userDrawn="1"/>
        </p:nvSpPr>
        <p:spPr>
          <a:xfrm>
            <a:off x="1005840" y="3207839"/>
            <a:ext cx="822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600" b="1">
                <a:solidFill>
                  <a:srgbClr val="4F46E5"/>
                </a:solidFill>
                <a:latin typeface="SF Pro Display"/>
              </a:rPr>
              <a:t>03</a:t>
            </a:r>
          </a:p>
        </p:txBody>
      </p:sp>
      <p:sp>
        <p:nvSpPr>
          <p:cNvPr id="34" name="TextBox 34">
            <a:extLst>
              <a:ext uri="{FF2B5EF4-FFF2-40B4-BE49-F238E27FC236}">
                <a16:creationId xmlns:a16="http://schemas.microsoft.com/office/drawing/2014/main" id="{5807B793-5031-0BAF-4151-3503D1E28BF3}"/>
              </a:ext>
            </a:extLst>
          </p:cNvPr>
          <p:cNvSpPr txBox="1"/>
          <p:nvPr userDrawn="1"/>
        </p:nvSpPr>
        <p:spPr>
          <a:xfrm>
            <a:off x="5577840" y="3418151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0">
                <a:solidFill>
                  <a:srgbClr val="4F46E5"/>
                </a:solidFill>
                <a:latin typeface="SF Pro Display"/>
              </a:rPr>
              <a:t>→</a:t>
            </a:r>
          </a:p>
        </p:txBody>
      </p:sp>
      <p:sp>
        <p:nvSpPr>
          <p:cNvPr id="35" name="Rounded Rectangle 35">
            <a:extLst>
              <a:ext uri="{FF2B5EF4-FFF2-40B4-BE49-F238E27FC236}">
                <a16:creationId xmlns:a16="http://schemas.microsoft.com/office/drawing/2014/main" id="{A7409313-0639-AF3C-1557-B830631B5F5C}"/>
              </a:ext>
            </a:extLst>
          </p:cNvPr>
          <p:cNvSpPr/>
          <p:nvPr userDrawn="1"/>
        </p:nvSpPr>
        <p:spPr>
          <a:xfrm>
            <a:off x="6583680" y="3098111"/>
            <a:ext cx="5212080" cy="1051560"/>
          </a:xfrm>
          <a:prstGeom prst="roundRect">
            <a:avLst>
              <a:gd name="adj" fmla="val 8000"/>
            </a:avLst>
          </a:prstGeom>
          <a:solidFill>
            <a:schemeClr val="tx1">
              <a:lumMod val="75000"/>
              <a:lumOff val="25000"/>
              <a:alpha val="42000"/>
            </a:scheme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Rectangle 36">
            <a:extLst>
              <a:ext uri="{FF2B5EF4-FFF2-40B4-BE49-F238E27FC236}">
                <a16:creationId xmlns:a16="http://schemas.microsoft.com/office/drawing/2014/main" id="{DAB56389-1C28-C33E-800A-8EF15C5035A8}"/>
              </a:ext>
            </a:extLst>
          </p:cNvPr>
          <p:cNvSpPr/>
          <p:nvPr userDrawn="1"/>
        </p:nvSpPr>
        <p:spPr>
          <a:xfrm>
            <a:off x="6583680" y="3235271"/>
            <a:ext cx="54864" cy="77724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TextBox 37">
            <a:extLst>
              <a:ext uri="{FF2B5EF4-FFF2-40B4-BE49-F238E27FC236}">
                <a16:creationId xmlns:a16="http://schemas.microsoft.com/office/drawing/2014/main" id="{95A372A7-64A8-9FF8-53BF-130B5061234A}"/>
              </a:ext>
            </a:extLst>
          </p:cNvPr>
          <p:cNvSpPr txBox="1"/>
          <p:nvPr userDrawn="1"/>
        </p:nvSpPr>
        <p:spPr>
          <a:xfrm>
            <a:off x="6766560" y="3207839"/>
            <a:ext cx="822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600" b="1">
                <a:solidFill>
                  <a:srgbClr val="0891B2"/>
                </a:solidFill>
                <a:latin typeface="SF Pro Display"/>
              </a:rPr>
              <a:t>04</a:t>
            </a:r>
          </a:p>
        </p:txBody>
      </p:sp>
      <p:sp>
        <p:nvSpPr>
          <p:cNvPr id="39" name="TextBox 40">
            <a:extLst>
              <a:ext uri="{FF2B5EF4-FFF2-40B4-BE49-F238E27FC236}">
                <a16:creationId xmlns:a16="http://schemas.microsoft.com/office/drawing/2014/main" id="{558055F4-6BFF-42C5-24EC-539EFF2F84D5}"/>
              </a:ext>
            </a:extLst>
          </p:cNvPr>
          <p:cNvSpPr txBox="1"/>
          <p:nvPr userDrawn="1"/>
        </p:nvSpPr>
        <p:spPr>
          <a:xfrm>
            <a:off x="11338560" y="3418151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0">
                <a:solidFill>
                  <a:srgbClr val="0891B2"/>
                </a:solidFill>
                <a:latin typeface="SF Pro Display"/>
              </a:rPr>
              <a:t>→</a:t>
            </a:r>
          </a:p>
        </p:txBody>
      </p:sp>
      <p:sp>
        <p:nvSpPr>
          <p:cNvPr id="40" name="Rounded Rectangle 41">
            <a:extLst>
              <a:ext uri="{FF2B5EF4-FFF2-40B4-BE49-F238E27FC236}">
                <a16:creationId xmlns:a16="http://schemas.microsoft.com/office/drawing/2014/main" id="{5A5DD34D-F2B1-A9A5-492D-17A54AB19A80}"/>
              </a:ext>
            </a:extLst>
          </p:cNvPr>
          <p:cNvSpPr/>
          <p:nvPr userDrawn="1"/>
        </p:nvSpPr>
        <p:spPr>
          <a:xfrm>
            <a:off x="822960" y="4595247"/>
            <a:ext cx="5212080" cy="1051560"/>
          </a:xfrm>
          <a:prstGeom prst="roundRect">
            <a:avLst>
              <a:gd name="adj" fmla="val 8000"/>
            </a:avLst>
          </a:prstGeom>
          <a:solidFill>
            <a:schemeClr val="tx1">
              <a:lumMod val="75000"/>
              <a:lumOff val="25000"/>
              <a:alpha val="42000"/>
            </a:scheme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1" name="Rectangle 42">
            <a:extLst>
              <a:ext uri="{FF2B5EF4-FFF2-40B4-BE49-F238E27FC236}">
                <a16:creationId xmlns:a16="http://schemas.microsoft.com/office/drawing/2014/main" id="{B82EA65E-5D5B-81E8-33FA-58813BEEBAAC}"/>
              </a:ext>
            </a:extLst>
          </p:cNvPr>
          <p:cNvSpPr/>
          <p:nvPr userDrawn="1"/>
        </p:nvSpPr>
        <p:spPr>
          <a:xfrm>
            <a:off x="822960" y="4732407"/>
            <a:ext cx="54864" cy="77724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2" name="TextBox 43">
            <a:extLst>
              <a:ext uri="{FF2B5EF4-FFF2-40B4-BE49-F238E27FC236}">
                <a16:creationId xmlns:a16="http://schemas.microsoft.com/office/drawing/2014/main" id="{BAC80040-890F-5493-8334-7F7A7BC4FF07}"/>
              </a:ext>
            </a:extLst>
          </p:cNvPr>
          <p:cNvSpPr txBox="1"/>
          <p:nvPr userDrawn="1"/>
        </p:nvSpPr>
        <p:spPr>
          <a:xfrm>
            <a:off x="1005840" y="4704975"/>
            <a:ext cx="822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600" b="1">
                <a:solidFill>
                  <a:srgbClr val="059669"/>
                </a:solidFill>
                <a:latin typeface="SF Pro Display"/>
              </a:rPr>
              <a:t>05</a:t>
            </a:r>
          </a:p>
        </p:txBody>
      </p:sp>
      <p:sp>
        <p:nvSpPr>
          <p:cNvPr id="44" name="TextBox 46">
            <a:extLst>
              <a:ext uri="{FF2B5EF4-FFF2-40B4-BE49-F238E27FC236}">
                <a16:creationId xmlns:a16="http://schemas.microsoft.com/office/drawing/2014/main" id="{A107023B-899E-FE6D-791E-E5E7ECEAF8B9}"/>
              </a:ext>
            </a:extLst>
          </p:cNvPr>
          <p:cNvSpPr txBox="1"/>
          <p:nvPr userDrawn="1"/>
        </p:nvSpPr>
        <p:spPr>
          <a:xfrm>
            <a:off x="5577840" y="4915287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0">
                <a:solidFill>
                  <a:srgbClr val="059669"/>
                </a:solidFill>
                <a:latin typeface="SF Pro Display"/>
              </a:rPr>
              <a:t>→</a:t>
            </a:r>
          </a:p>
        </p:txBody>
      </p:sp>
      <p:sp>
        <p:nvSpPr>
          <p:cNvPr id="45" name="Rounded Rectangle 47">
            <a:extLst>
              <a:ext uri="{FF2B5EF4-FFF2-40B4-BE49-F238E27FC236}">
                <a16:creationId xmlns:a16="http://schemas.microsoft.com/office/drawing/2014/main" id="{33FFEE98-87C9-A5C3-5100-ACD257A720AE}"/>
              </a:ext>
            </a:extLst>
          </p:cNvPr>
          <p:cNvSpPr/>
          <p:nvPr userDrawn="1"/>
        </p:nvSpPr>
        <p:spPr>
          <a:xfrm>
            <a:off x="6583680" y="4595247"/>
            <a:ext cx="5212080" cy="1051560"/>
          </a:xfrm>
          <a:prstGeom prst="roundRect">
            <a:avLst>
              <a:gd name="adj" fmla="val 8000"/>
            </a:avLst>
          </a:prstGeom>
          <a:solidFill>
            <a:schemeClr val="tx1">
              <a:lumMod val="75000"/>
              <a:lumOff val="25000"/>
              <a:alpha val="42000"/>
            </a:scheme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6" name="Rectangle 48">
            <a:extLst>
              <a:ext uri="{FF2B5EF4-FFF2-40B4-BE49-F238E27FC236}">
                <a16:creationId xmlns:a16="http://schemas.microsoft.com/office/drawing/2014/main" id="{0FA1D938-CF0D-3B2F-47C1-8B0EF83A9943}"/>
              </a:ext>
            </a:extLst>
          </p:cNvPr>
          <p:cNvSpPr/>
          <p:nvPr userDrawn="1"/>
        </p:nvSpPr>
        <p:spPr>
          <a:xfrm>
            <a:off x="6583680" y="4732407"/>
            <a:ext cx="54864" cy="777240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7" name="TextBox 49">
            <a:extLst>
              <a:ext uri="{FF2B5EF4-FFF2-40B4-BE49-F238E27FC236}">
                <a16:creationId xmlns:a16="http://schemas.microsoft.com/office/drawing/2014/main" id="{A4ED13A7-83BD-54F1-24FE-13532625DB01}"/>
              </a:ext>
            </a:extLst>
          </p:cNvPr>
          <p:cNvSpPr txBox="1"/>
          <p:nvPr userDrawn="1"/>
        </p:nvSpPr>
        <p:spPr>
          <a:xfrm>
            <a:off x="6766560" y="4704975"/>
            <a:ext cx="822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600" b="1">
                <a:solidFill>
                  <a:srgbClr val="4F46E5"/>
                </a:solidFill>
                <a:latin typeface="SF Pro Display"/>
              </a:rPr>
              <a:t>06</a:t>
            </a:r>
          </a:p>
        </p:txBody>
      </p:sp>
      <p:sp>
        <p:nvSpPr>
          <p:cNvPr id="49" name="TextBox 52">
            <a:extLst>
              <a:ext uri="{FF2B5EF4-FFF2-40B4-BE49-F238E27FC236}">
                <a16:creationId xmlns:a16="http://schemas.microsoft.com/office/drawing/2014/main" id="{1BB58B0F-7C0A-A16A-8688-0264D6EDCBA7}"/>
              </a:ext>
            </a:extLst>
          </p:cNvPr>
          <p:cNvSpPr txBox="1"/>
          <p:nvPr userDrawn="1"/>
        </p:nvSpPr>
        <p:spPr>
          <a:xfrm>
            <a:off x="11338560" y="4915287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0">
                <a:solidFill>
                  <a:srgbClr val="4F46E5"/>
                </a:solidFill>
                <a:latin typeface="SF Pro Display"/>
              </a:rPr>
              <a:t>→</a:t>
            </a:r>
          </a:p>
        </p:txBody>
      </p:sp>
      <p:grpSp>
        <p:nvGrpSpPr>
          <p:cNvPr id="55" name="组合 54">
            <a:extLst>
              <a:ext uri="{FF2B5EF4-FFF2-40B4-BE49-F238E27FC236}">
                <a16:creationId xmlns:a16="http://schemas.microsoft.com/office/drawing/2014/main" id="{42A10172-6A36-3941-9A91-1411A6CE5B10}"/>
              </a:ext>
            </a:extLst>
          </p:cNvPr>
          <p:cNvGrpSpPr/>
          <p:nvPr userDrawn="1"/>
        </p:nvGrpSpPr>
        <p:grpSpPr>
          <a:xfrm>
            <a:off x="9519920" y="6336665"/>
            <a:ext cx="3337560" cy="411480"/>
            <a:chOff x="471" y="548"/>
            <a:chExt cx="5256" cy="648"/>
          </a:xfrm>
        </p:grpSpPr>
        <p:pic>
          <p:nvPicPr>
            <p:cNvPr id="56" name="Picture 11" descr="CPE_logo.png">
              <a:extLst>
                <a:ext uri="{FF2B5EF4-FFF2-40B4-BE49-F238E27FC236}">
                  <a16:creationId xmlns:a16="http://schemas.microsoft.com/office/drawing/2014/main" id="{E4F0BB1D-EBF1-6308-C3EF-F375639E59E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1" y="548"/>
              <a:ext cx="648" cy="648"/>
            </a:xfrm>
            <a:prstGeom prst="rect">
              <a:avLst/>
            </a:prstGeom>
          </p:spPr>
        </p:pic>
        <p:sp>
          <p:nvSpPr>
            <p:cNvPr id="57" name="TextBox 13">
              <a:extLst>
                <a:ext uri="{FF2B5EF4-FFF2-40B4-BE49-F238E27FC236}">
                  <a16:creationId xmlns:a16="http://schemas.microsoft.com/office/drawing/2014/main" id="{E50FBDB4-E7B1-0C34-0CA0-CC4D1BA981EE}"/>
                </a:ext>
              </a:extLst>
            </p:cNvPr>
            <p:cNvSpPr txBox="1"/>
            <p:nvPr/>
          </p:nvSpPr>
          <p:spPr>
            <a:xfrm>
              <a:off x="1029" y="615"/>
              <a:ext cx="4698" cy="58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lang="en" altLang="zh-CN" b="1" i="0" dirty="0">
                  <a:gradFill>
                    <a:gsLst>
                      <a:gs pos="0">
                        <a:srgbClr val="23D1EB"/>
                      </a:gs>
                      <a:gs pos="100000">
                        <a:srgbClr val="D02D8A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AI</a:t>
              </a:r>
              <a:r>
                <a:rPr lang="zh-CN" altLang="en-US" b="1" i="0" dirty="0">
                  <a:gradFill>
                    <a:gsLst>
                      <a:gs pos="0">
                        <a:srgbClr val="23D1EB"/>
                      </a:gs>
                      <a:gs pos="100000">
                        <a:srgbClr val="D02D8A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音乐</a:t>
              </a:r>
              <a:r>
                <a:rPr lang="en" altLang="zh-CN" b="1" i="0" dirty="0">
                  <a:gradFill>
                    <a:gsLst>
                      <a:gs pos="0">
                        <a:srgbClr val="23D1EB"/>
                      </a:gs>
                      <a:gs pos="100000">
                        <a:srgbClr val="D02D8A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CPE</a:t>
              </a:r>
              <a:r>
                <a:rPr lang="zh-CN" altLang="en-US" b="1" i="0" dirty="0">
                  <a:gradFill>
                    <a:gsLst>
                      <a:gs pos="0">
                        <a:srgbClr val="23D1EB"/>
                      </a:gs>
                      <a:gs pos="100000">
                        <a:srgbClr val="D02D8A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研究中心</a:t>
              </a:r>
            </a:p>
          </p:txBody>
        </p:sp>
      </p:grpSp>
      <p:sp>
        <p:nvSpPr>
          <p:cNvPr id="58" name="文本占位符 34">
            <a:extLst>
              <a:ext uri="{FF2B5EF4-FFF2-40B4-BE49-F238E27FC236}">
                <a16:creationId xmlns:a16="http://schemas.microsoft.com/office/drawing/2014/main" id="{A0D55C04-D323-E21D-8161-DFD829D9CE2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51311" y="1691005"/>
            <a:ext cx="3749040" cy="777239"/>
          </a:xfrm>
        </p:spPr>
        <p:txBody>
          <a:bodyPr anchor="t"/>
          <a:lstStyle>
            <a:lvl1pPr>
              <a:buNone/>
              <a:defRPr lang="zh-CN" altLang="en-US" sz="2800" kern="1200" dirty="0">
                <a:solidFill>
                  <a:schemeClr val="bg1">
                    <a:lumMod val="85000"/>
                  </a:schemeClr>
                </a:solidFill>
                <a:latin typeface="黑体" charset="0"/>
                <a:ea typeface="黑体" charset="0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第一章</a:t>
            </a:r>
          </a:p>
        </p:txBody>
      </p:sp>
      <p:sp>
        <p:nvSpPr>
          <p:cNvPr id="59" name="文本占位符 34">
            <a:extLst>
              <a:ext uri="{FF2B5EF4-FFF2-40B4-BE49-F238E27FC236}">
                <a16:creationId xmlns:a16="http://schemas.microsoft.com/office/drawing/2014/main" id="{B3307192-7F32-EA0A-15D5-979928557B7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342632" y="1691005"/>
            <a:ext cx="3749040" cy="777239"/>
          </a:xfrm>
        </p:spPr>
        <p:txBody>
          <a:bodyPr anchor="t"/>
          <a:lstStyle>
            <a:lvl1pPr>
              <a:buNone/>
              <a:defRPr lang="zh-CN" altLang="en-US" sz="2800" kern="1200" dirty="0">
                <a:solidFill>
                  <a:schemeClr val="bg1">
                    <a:lumMod val="85000"/>
                  </a:schemeClr>
                </a:solidFill>
                <a:latin typeface="黑体" charset="0"/>
                <a:ea typeface="黑体" charset="0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第二章</a:t>
            </a:r>
          </a:p>
        </p:txBody>
      </p:sp>
      <p:sp>
        <p:nvSpPr>
          <p:cNvPr id="60" name="文本占位符 34">
            <a:extLst>
              <a:ext uri="{FF2B5EF4-FFF2-40B4-BE49-F238E27FC236}">
                <a16:creationId xmlns:a16="http://schemas.microsoft.com/office/drawing/2014/main" id="{F336FB7F-408C-64C1-6C3A-1A3923DD592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751311" y="3253560"/>
            <a:ext cx="3749040" cy="777239"/>
          </a:xfrm>
        </p:spPr>
        <p:txBody>
          <a:bodyPr anchor="t"/>
          <a:lstStyle>
            <a:lvl1pPr>
              <a:buNone/>
              <a:defRPr lang="zh-CN" altLang="en-US" sz="2800" kern="1200" dirty="0">
                <a:solidFill>
                  <a:schemeClr val="bg1">
                    <a:lumMod val="85000"/>
                  </a:schemeClr>
                </a:solidFill>
                <a:latin typeface="黑体" charset="0"/>
                <a:ea typeface="黑体" charset="0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第三章</a:t>
            </a:r>
          </a:p>
        </p:txBody>
      </p:sp>
      <p:sp>
        <p:nvSpPr>
          <p:cNvPr id="61" name="文本占位符 34">
            <a:extLst>
              <a:ext uri="{FF2B5EF4-FFF2-40B4-BE49-F238E27FC236}">
                <a16:creationId xmlns:a16="http://schemas.microsoft.com/office/drawing/2014/main" id="{707BA2C8-F7AF-56B8-D17E-E06030ECD72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342632" y="3253560"/>
            <a:ext cx="3749040" cy="777239"/>
          </a:xfrm>
        </p:spPr>
        <p:txBody>
          <a:bodyPr anchor="t"/>
          <a:lstStyle>
            <a:lvl1pPr>
              <a:buNone/>
              <a:defRPr lang="zh-CN" altLang="en-US" sz="2800" kern="1200" dirty="0">
                <a:solidFill>
                  <a:schemeClr val="bg1">
                    <a:lumMod val="85000"/>
                  </a:schemeClr>
                </a:solidFill>
                <a:latin typeface="黑体" charset="0"/>
                <a:ea typeface="黑体" charset="0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第四章</a:t>
            </a:r>
          </a:p>
        </p:txBody>
      </p:sp>
      <p:sp>
        <p:nvSpPr>
          <p:cNvPr id="62" name="文本占位符 34">
            <a:extLst>
              <a:ext uri="{FF2B5EF4-FFF2-40B4-BE49-F238E27FC236}">
                <a16:creationId xmlns:a16="http://schemas.microsoft.com/office/drawing/2014/main" id="{4369478B-CFB9-9B6C-3303-AD5120FA6AC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51311" y="4787906"/>
            <a:ext cx="3749040" cy="777239"/>
          </a:xfrm>
        </p:spPr>
        <p:txBody>
          <a:bodyPr anchor="t"/>
          <a:lstStyle>
            <a:lvl1pPr>
              <a:buNone/>
              <a:defRPr lang="zh-CN" altLang="en-US" sz="2800" kern="1200" dirty="0">
                <a:solidFill>
                  <a:schemeClr val="bg1">
                    <a:lumMod val="85000"/>
                  </a:schemeClr>
                </a:solidFill>
                <a:latin typeface="黑体" charset="0"/>
                <a:ea typeface="黑体" charset="0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第五章</a:t>
            </a:r>
          </a:p>
        </p:txBody>
      </p:sp>
      <p:sp>
        <p:nvSpPr>
          <p:cNvPr id="63" name="文本占位符 34">
            <a:extLst>
              <a:ext uri="{FF2B5EF4-FFF2-40B4-BE49-F238E27FC236}">
                <a16:creationId xmlns:a16="http://schemas.microsoft.com/office/drawing/2014/main" id="{42232DF3-92E5-0FDC-4E4B-B9A7F8A4E74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342632" y="4787906"/>
            <a:ext cx="3749040" cy="777239"/>
          </a:xfrm>
        </p:spPr>
        <p:txBody>
          <a:bodyPr anchor="t"/>
          <a:lstStyle>
            <a:lvl1pPr>
              <a:buNone/>
              <a:defRPr lang="zh-CN" altLang="en-US" sz="2800" kern="1200" dirty="0">
                <a:solidFill>
                  <a:schemeClr val="bg1">
                    <a:lumMod val="85000"/>
                  </a:schemeClr>
                </a:solidFill>
                <a:latin typeface="黑体" charset="0"/>
                <a:ea typeface="黑体" charset="0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第六章</a:t>
            </a:r>
          </a:p>
        </p:txBody>
      </p:sp>
    </p:spTree>
    <p:extLst>
      <p:ext uri="{BB962C8B-B14F-4D97-AF65-F5344CB8AC3E}">
        <p14:creationId xmlns:p14="http://schemas.microsoft.com/office/powerpoint/2010/main" val="28558897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目录7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4">
            <a:extLst>
              <a:ext uri="{FF2B5EF4-FFF2-40B4-BE49-F238E27FC236}">
                <a16:creationId xmlns:a16="http://schemas.microsoft.com/office/drawing/2014/main" id="{99168DAA-1034-8FE3-951F-9A2183F2C78F}"/>
              </a:ext>
            </a:extLst>
          </p:cNvPr>
          <p:cNvSpPr/>
          <p:nvPr userDrawn="1"/>
        </p:nvSpPr>
        <p:spPr>
          <a:xfrm>
            <a:off x="-1097280" y="-731520"/>
            <a:ext cx="3200400" cy="3200400"/>
          </a:xfrm>
          <a:prstGeom prst="ellipse">
            <a:avLst/>
          </a:prstGeom>
          <a:solidFill>
            <a:srgbClr val="0891B2">
              <a:alpha val="1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4BA991E1-4257-5CA4-57C2-47A1BE848410}"/>
              </a:ext>
            </a:extLst>
          </p:cNvPr>
          <p:cNvSpPr/>
          <p:nvPr userDrawn="1"/>
        </p:nvSpPr>
        <p:spPr>
          <a:xfrm>
            <a:off x="-365760" y="-365760"/>
            <a:ext cx="12984480" cy="7576457"/>
          </a:xfrm>
          <a:prstGeom prst="rect">
            <a:avLst/>
          </a:prstGeom>
          <a:gradFill>
            <a:gsLst>
              <a:gs pos="0">
                <a:schemeClr val="tx1"/>
              </a:gs>
              <a:gs pos="13000">
                <a:schemeClr val="tx1">
                  <a:alpha val="92000"/>
                </a:schemeClr>
              </a:gs>
              <a:gs pos="67000">
                <a:schemeClr val="tx1">
                  <a:alpha val="79000"/>
                </a:schemeClr>
              </a:gs>
              <a:gs pos="43000">
                <a:schemeClr val="tx1">
                  <a:alpha val="61000"/>
                </a:schemeClr>
              </a:gs>
              <a:gs pos="100000">
                <a:schemeClr val="tx1"/>
              </a:gs>
            </a:gsLst>
            <a:lin ang="5400000" scaled="1"/>
          </a:gra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schemeClr val="accent3">
                  <a:alpha val="50000"/>
                </a:schemeClr>
              </a:solidFill>
            </a:endParaRPr>
          </a:p>
        </p:txBody>
      </p:sp>
      <p:sp>
        <p:nvSpPr>
          <p:cNvPr id="8" name="Oval 5">
            <a:extLst>
              <a:ext uri="{FF2B5EF4-FFF2-40B4-BE49-F238E27FC236}">
                <a16:creationId xmlns:a16="http://schemas.microsoft.com/office/drawing/2014/main" id="{2E32EDDB-B367-1299-9F19-685031B95754}"/>
              </a:ext>
            </a:extLst>
          </p:cNvPr>
          <p:cNvSpPr/>
          <p:nvPr userDrawn="1"/>
        </p:nvSpPr>
        <p:spPr>
          <a:xfrm>
            <a:off x="9494520" y="5029200"/>
            <a:ext cx="3657600" cy="3657600"/>
          </a:xfrm>
          <a:prstGeom prst="ellipse">
            <a:avLst/>
          </a:prstGeom>
          <a:solidFill>
            <a:srgbClr val="059669">
              <a:alpha val="9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Oval 6">
            <a:extLst>
              <a:ext uri="{FF2B5EF4-FFF2-40B4-BE49-F238E27FC236}">
                <a16:creationId xmlns:a16="http://schemas.microsoft.com/office/drawing/2014/main" id="{A51DEA62-E4DD-15BF-BCC3-113E8EA37FBC}"/>
              </a:ext>
            </a:extLst>
          </p:cNvPr>
          <p:cNvSpPr/>
          <p:nvPr userDrawn="1"/>
        </p:nvSpPr>
        <p:spPr>
          <a:xfrm>
            <a:off x="9144000" y="182880"/>
            <a:ext cx="1645920" cy="1645920"/>
          </a:xfrm>
          <a:prstGeom prst="ellipse">
            <a:avLst/>
          </a:prstGeom>
          <a:solidFill>
            <a:srgbClr val="4F46E5">
              <a:alpha val="11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4" name="TextBox 11">
            <a:extLst>
              <a:ext uri="{FF2B5EF4-FFF2-40B4-BE49-F238E27FC236}">
                <a16:creationId xmlns:a16="http://schemas.microsoft.com/office/drawing/2014/main" id="{CA8F9B99-BE71-E049-B2DF-8A6496A153A4}"/>
              </a:ext>
            </a:extLst>
          </p:cNvPr>
          <p:cNvSpPr txBox="1"/>
          <p:nvPr userDrawn="1"/>
        </p:nvSpPr>
        <p:spPr>
          <a:xfrm>
            <a:off x="731520" y="443484"/>
            <a:ext cx="10972800" cy="4572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300" b="1">
                <a:solidFill>
                  <a:srgbClr val="0891B2"/>
                </a:solidFill>
                <a:latin typeface="SF Pro Display"/>
              </a:rPr>
              <a:t>CONTENTS</a:t>
            </a:r>
          </a:p>
        </p:txBody>
      </p:sp>
      <p:sp>
        <p:nvSpPr>
          <p:cNvPr id="15" name="TextBox 12">
            <a:extLst>
              <a:ext uri="{FF2B5EF4-FFF2-40B4-BE49-F238E27FC236}">
                <a16:creationId xmlns:a16="http://schemas.microsoft.com/office/drawing/2014/main" id="{EEE1052C-3057-471A-49DF-26120A79B4BF}"/>
              </a:ext>
            </a:extLst>
          </p:cNvPr>
          <p:cNvSpPr txBox="1"/>
          <p:nvPr userDrawn="1"/>
        </p:nvSpPr>
        <p:spPr>
          <a:xfrm>
            <a:off x="731520" y="685800"/>
            <a:ext cx="10972800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3200" b="1" i="0" dirty="0" err="1">
                <a:solidFill>
                  <a:schemeClr val="bg1"/>
                </a:solidFill>
                <a:latin typeface="Source Han Serif CN" panose="02020400000000000000" pitchFamily="18" charset="-128"/>
                <a:ea typeface="Source Han Serif CN" panose="02020400000000000000" pitchFamily="18" charset="-128"/>
              </a:rPr>
              <a:t>目</a:t>
            </a:r>
            <a:r>
              <a:rPr lang="en-US" sz="3200" b="1" i="0" dirty="0">
                <a:solidFill>
                  <a:schemeClr val="bg1"/>
                </a:solidFill>
                <a:latin typeface="Source Han Serif CN" panose="02020400000000000000" pitchFamily="18" charset="-128"/>
                <a:ea typeface="Source Han Serif CN" panose="02020400000000000000" pitchFamily="18" charset="-128"/>
              </a:rPr>
              <a:t> </a:t>
            </a:r>
            <a:r>
              <a:rPr sz="3200" b="1" i="0" dirty="0" err="1">
                <a:solidFill>
                  <a:schemeClr val="bg1"/>
                </a:solidFill>
                <a:latin typeface="Source Han Serif CN" panose="02020400000000000000" pitchFamily="18" charset="-128"/>
                <a:ea typeface="Source Han Serif CN" panose="02020400000000000000" pitchFamily="18" charset="-128"/>
              </a:rPr>
              <a:t>录</a:t>
            </a:r>
            <a:endParaRPr sz="3200" b="1" i="0" dirty="0">
              <a:solidFill>
                <a:schemeClr val="bg1"/>
              </a:solidFill>
              <a:latin typeface="Source Han Serif CN" panose="02020400000000000000" pitchFamily="18" charset="-128"/>
              <a:ea typeface="Source Han Serif CN" panose="02020400000000000000" pitchFamily="18" charset="-128"/>
            </a:endParaRPr>
          </a:p>
        </p:txBody>
      </p:sp>
      <p:sp>
        <p:nvSpPr>
          <p:cNvPr id="16" name="Rectangle 13">
            <a:extLst>
              <a:ext uri="{FF2B5EF4-FFF2-40B4-BE49-F238E27FC236}">
                <a16:creationId xmlns:a16="http://schemas.microsoft.com/office/drawing/2014/main" id="{8C3E04C3-4E3E-D4DD-9AFC-7E43737520EF}"/>
              </a:ext>
            </a:extLst>
          </p:cNvPr>
          <p:cNvSpPr/>
          <p:nvPr userDrawn="1"/>
        </p:nvSpPr>
        <p:spPr>
          <a:xfrm>
            <a:off x="731520" y="1234440"/>
            <a:ext cx="561340" cy="36576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4">
            <a:extLst>
              <a:ext uri="{FF2B5EF4-FFF2-40B4-BE49-F238E27FC236}">
                <a16:creationId xmlns:a16="http://schemas.microsoft.com/office/drawing/2014/main" id="{EEF5EF2C-D857-00CB-C56B-0FAF9D2F65FC}"/>
              </a:ext>
            </a:extLst>
          </p:cNvPr>
          <p:cNvSpPr/>
          <p:nvPr userDrawn="1"/>
        </p:nvSpPr>
        <p:spPr>
          <a:xfrm>
            <a:off x="1280160" y="1234440"/>
            <a:ext cx="561340" cy="36576"/>
          </a:xfrm>
          <a:prstGeom prst="rect">
            <a:avLst/>
          </a:prstGeom>
          <a:solidFill>
            <a:srgbClr val="0891B2">
              <a:lumMod val="75000"/>
              <a:lumOff val="2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5">
            <a:extLst>
              <a:ext uri="{FF2B5EF4-FFF2-40B4-BE49-F238E27FC236}">
                <a16:creationId xmlns:a16="http://schemas.microsoft.com/office/drawing/2014/main" id="{CD896650-649B-766D-45B8-C0F155DF88F9}"/>
              </a:ext>
            </a:extLst>
          </p:cNvPr>
          <p:cNvSpPr/>
          <p:nvPr userDrawn="1"/>
        </p:nvSpPr>
        <p:spPr>
          <a:xfrm>
            <a:off x="1828800" y="1234440"/>
            <a:ext cx="561340" cy="36576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6">
            <a:extLst>
              <a:ext uri="{FF2B5EF4-FFF2-40B4-BE49-F238E27FC236}">
                <a16:creationId xmlns:a16="http://schemas.microsoft.com/office/drawing/2014/main" id="{E6622552-8D16-B4A3-1DA5-46282F59C95F}"/>
              </a:ext>
            </a:extLst>
          </p:cNvPr>
          <p:cNvSpPr/>
          <p:nvPr userDrawn="1"/>
        </p:nvSpPr>
        <p:spPr>
          <a:xfrm>
            <a:off x="2377440" y="1234440"/>
            <a:ext cx="561340" cy="36576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ounded Rectangle 17">
            <a:extLst>
              <a:ext uri="{FF2B5EF4-FFF2-40B4-BE49-F238E27FC236}">
                <a16:creationId xmlns:a16="http://schemas.microsoft.com/office/drawing/2014/main" id="{68272CFA-7441-8A96-E996-B345CAA616B2}"/>
              </a:ext>
            </a:extLst>
          </p:cNvPr>
          <p:cNvSpPr/>
          <p:nvPr userDrawn="1"/>
        </p:nvSpPr>
        <p:spPr>
          <a:xfrm>
            <a:off x="822960" y="1554480"/>
            <a:ext cx="5212080" cy="1051560"/>
          </a:xfrm>
          <a:prstGeom prst="roundRect">
            <a:avLst>
              <a:gd name="adj" fmla="val 8000"/>
            </a:avLst>
          </a:prstGeom>
          <a:solidFill>
            <a:schemeClr val="tx1">
              <a:lumMod val="75000"/>
              <a:lumOff val="25000"/>
              <a:alpha val="42000"/>
            </a:scheme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1" name="Rectangle 18">
            <a:extLst>
              <a:ext uri="{FF2B5EF4-FFF2-40B4-BE49-F238E27FC236}">
                <a16:creationId xmlns:a16="http://schemas.microsoft.com/office/drawing/2014/main" id="{8C929045-D2BB-F0B9-6FDC-76124C248180}"/>
              </a:ext>
            </a:extLst>
          </p:cNvPr>
          <p:cNvSpPr/>
          <p:nvPr userDrawn="1"/>
        </p:nvSpPr>
        <p:spPr>
          <a:xfrm>
            <a:off x="822960" y="1691640"/>
            <a:ext cx="54864" cy="77724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2" name="TextBox 19">
            <a:extLst>
              <a:ext uri="{FF2B5EF4-FFF2-40B4-BE49-F238E27FC236}">
                <a16:creationId xmlns:a16="http://schemas.microsoft.com/office/drawing/2014/main" id="{EB7192DD-AEB4-EBF2-6F24-CB6B7814F7F7}"/>
              </a:ext>
            </a:extLst>
          </p:cNvPr>
          <p:cNvSpPr txBox="1"/>
          <p:nvPr userDrawn="1"/>
        </p:nvSpPr>
        <p:spPr>
          <a:xfrm>
            <a:off x="1005840" y="1664208"/>
            <a:ext cx="822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600" b="1">
                <a:solidFill>
                  <a:srgbClr val="0891B2"/>
                </a:solidFill>
                <a:latin typeface="SF Pro Display"/>
              </a:rPr>
              <a:t>01</a:t>
            </a:r>
          </a:p>
        </p:txBody>
      </p:sp>
      <p:sp>
        <p:nvSpPr>
          <p:cNvPr id="24" name="TextBox 22">
            <a:extLst>
              <a:ext uri="{FF2B5EF4-FFF2-40B4-BE49-F238E27FC236}">
                <a16:creationId xmlns:a16="http://schemas.microsoft.com/office/drawing/2014/main" id="{79B36244-62EB-12D3-BC57-06079C48D120}"/>
              </a:ext>
            </a:extLst>
          </p:cNvPr>
          <p:cNvSpPr txBox="1"/>
          <p:nvPr userDrawn="1"/>
        </p:nvSpPr>
        <p:spPr>
          <a:xfrm>
            <a:off x="5577840" y="187452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0">
                <a:solidFill>
                  <a:srgbClr val="0891B2"/>
                </a:solidFill>
                <a:latin typeface="SF Pro Display"/>
              </a:rPr>
              <a:t>→</a:t>
            </a:r>
          </a:p>
        </p:txBody>
      </p:sp>
      <p:sp>
        <p:nvSpPr>
          <p:cNvPr id="25" name="Rounded Rectangle 23">
            <a:extLst>
              <a:ext uri="{FF2B5EF4-FFF2-40B4-BE49-F238E27FC236}">
                <a16:creationId xmlns:a16="http://schemas.microsoft.com/office/drawing/2014/main" id="{363A8CB1-05C5-4D63-5306-AAB76F91AC31}"/>
              </a:ext>
            </a:extLst>
          </p:cNvPr>
          <p:cNvSpPr/>
          <p:nvPr userDrawn="1"/>
        </p:nvSpPr>
        <p:spPr>
          <a:xfrm>
            <a:off x="6583680" y="1554480"/>
            <a:ext cx="5212080" cy="1051560"/>
          </a:xfrm>
          <a:prstGeom prst="roundRect">
            <a:avLst>
              <a:gd name="adj" fmla="val 8000"/>
            </a:avLst>
          </a:prstGeom>
          <a:solidFill>
            <a:schemeClr val="tx1">
              <a:lumMod val="75000"/>
              <a:lumOff val="25000"/>
              <a:alpha val="42000"/>
            </a:scheme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6" name="Rectangle 24">
            <a:extLst>
              <a:ext uri="{FF2B5EF4-FFF2-40B4-BE49-F238E27FC236}">
                <a16:creationId xmlns:a16="http://schemas.microsoft.com/office/drawing/2014/main" id="{2DA3E9B5-AAB1-8B29-3C64-81F57E43B33B}"/>
              </a:ext>
            </a:extLst>
          </p:cNvPr>
          <p:cNvSpPr/>
          <p:nvPr userDrawn="1"/>
        </p:nvSpPr>
        <p:spPr>
          <a:xfrm>
            <a:off x="6583680" y="1691640"/>
            <a:ext cx="54864" cy="77724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7" name="TextBox 25">
            <a:extLst>
              <a:ext uri="{FF2B5EF4-FFF2-40B4-BE49-F238E27FC236}">
                <a16:creationId xmlns:a16="http://schemas.microsoft.com/office/drawing/2014/main" id="{321515ED-561D-3CFA-9636-FBAA785A5CEA}"/>
              </a:ext>
            </a:extLst>
          </p:cNvPr>
          <p:cNvSpPr txBox="1"/>
          <p:nvPr userDrawn="1"/>
        </p:nvSpPr>
        <p:spPr>
          <a:xfrm>
            <a:off x="6766560" y="1664208"/>
            <a:ext cx="822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600" b="1">
                <a:solidFill>
                  <a:srgbClr val="059669"/>
                </a:solidFill>
                <a:latin typeface="SF Pro Display"/>
              </a:rPr>
              <a:t>02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E322B349-4ACA-FA20-718B-DEEBAF820674}"/>
              </a:ext>
            </a:extLst>
          </p:cNvPr>
          <p:cNvSpPr txBox="1"/>
          <p:nvPr userDrawn="1"/>
        </p:nvSpPr>
        <p:spPr>
          <a:xfrm>
            <a:off x="11338560" y="187452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0">
                <a:solidFill>
                  <a:srgbClr val="059669"/>
                </a:solidFill>
                <a:latin typeface="SF Pro Display"/>
              </a:rPr>
              <a:t>→</a:t>
            </a:r>
          </a:p>
        </p:txBody>
      </p:sp>
      <p:sp>
        <p:nvSpPr>
          <p:cNvPr id="30" name="Rounded Rectangle 29">
            <a:extLst>
              <a:ext uri="{FF2B5EF4-FFF2-40B4-BE49-F238E27FC236}">
                <a16:creationId xmlns:a16="http://schemas.microsoft.com/office/drawing/2014/main" id="{4D442EE8-41EC-7220-CBDE-B8934C6ED2CC}"/>
              </a:ext>
            </a:extLst>
          </p:cNvPr>
          <p:cNvSpPr/>
          <p:nvPr userDrawn="1"/>
        </p:nvSpPr>
        <p:spPr>
          <a:xfrm>
            <a:off x="822960" y="2834640"/>
            <a:ext cx="5212080" cy="1051560"/>
          </a:xfrm>
          <a:prstGeom prst="roundRect">
            <a:avLst>
              <a:gd name="adj" fmla="val 8000"/>
            </a:avLst>
          </a:prstGeom>
          <a:solidFill>
            <a:schemeClr val="tx1">
              <a:lumMod val="75000"/>
              <a:lumOff val="25000"/>
              <a:alpha val="42000"/>
            </a:scheme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01257AC4-C6E6-3117-92DA-75B2B8504196}"/>
              </a:ext>
            </a:extLst>
          </p:cNvPr>
          <p:cNvSpPr/>
          <p:nvPr userDrawn="1"/>
        </p:nvSpPr>
        <p:spPr>
          <a:xfrm>
            <a:off x="822960" y="2971800"/>
            <a:ext cx="54864" cy="777240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BF90558E-E8DE-90CA-370A-ADEB684C3C82}"/>
              </a:ext>
            </a:extLst>
          </p:cNvPr>
          <p:cNvSpPr txBox="1"/>
          <p:nvPr userDrawn="1"/>
        </p:nvSpPr>
        <p:spPr>
          <a:xfrm>
            <a:off x="1005840" y="2944368"/>
            <a:ext cx="822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600" b="1">
                <a:solidFill>
                  <a:srgbClr val="4F46E5"/>
                </a:solidFill>
                <a:latin typeface="SF Pro Display"/>
              </a:rPr>
              <a:t>03</a:t>
            </a:r>
          </a:p>
        </p:txBody>
      </p:sp>
      <p:sp>
        <p:nvSpPr>
          <p:cNvPr id="34" name="TextBox 34">
            <a:extLst>
              <a:ext uri="{FF2B5EF4-FFF2-40B4-BE49-F238E27FC236}">
                <a16:creationId xmlns:a16="http://schemas.microsoft.com/office/drawing/2014/main" id="{5807B793-5031-0BAF-4151-3503D1E28BF3}"/>
              </a:ext>
            </a:extLst>
          </p:cNvPr>
          <p:cNvSpPr txBox="1"/>
          <p:nvPr userDrawn="1"/>
        </p:nvSpPr>
        <p:spPr>
          <a:xfrm>
            <a:off x="5577840" y="31546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0">
                <a:solidFill>
                  <a:srgbClr val="4F46E5"/>
                </a:solidFill>
                <a:latin typeface="SF Pro Display"/>
              </a:rPr>
              <a:t>→</a:t>
            </a:r>
          </a:p>
        </p:txBody>
      </p:sp>
      <p:sp>
        <p:nvSpPr>
          <p:cNvPr id="35" name="Rounded Rectangle 35">
            <a:extLst>
              <a:ext uri="{FF2B5EF4-FFF2-40B4-BE49-F238E27FC236}">
                <a16:creationId xmlns:a16="http://schemas.microsoft.com/office/drawing/2014/main" id="{A7409313-0639-AF3C-1557-B830631B5F5C}"/>
              </a:ext>
            </a:extLst>
          </p:cNvPr>
          <p:cNvSpPr/>
          <p:nvPr userDrawn="1"/>
        </p:nvSpPr>
        <p:spPr>
          <a:xfrm>
            <a:off x="6583680" y="2834640"/>
            <a:ext cx="5212080" cy="1051560"/>
          </a:xfrm>
          <a:prstGeom prst="roundRect">
            <a:avLst>
              <a:gd name="adj" fmla="val 8000"/>
            </a:avLst>
          </a:prstGeom>
          <a:solidFill>
            <a:schemeClr val="tx1">
              <a:lumMod val="75000"/>
              <a:lumOff val="25000"/>
              <a:alpha val="42000"/>
            </a:scheme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6" name="Rectangle 36">
            <a:extLst>
              <a:ext uri="{FF2B5EF4-FFF2-40B4-BE49-F238E27FC236}">
                <a16:creationId xmlns:a16="http://schemas.microsoft.com/office/drawing/2014/main" id="{DAB56389-1C28-C33E-800A-8EF15C5035A8}"/>
              </a:ext>
            </a:extLst>
          </p:cNvPr>
          <p:cNvSpPr/>
          <p:nvPr userDrawn="1"/>
        </p:nvSpPr>
        <p:spPr>
          <a:xfrm>
            <a:off x="6583680" y="2971800"/>
            <a:ext cx="54864" cy="77724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7" name="TextBox 37">
            <a:extLst>
              <a:ext uri="{FF2B5EF4-FFF2-40B4-BE49-F238E27FC236}">
                <a16:creationId xmlns:a16="http://schemas.microsoft.com/office/drawing/2014/main" id="{95A372A7-64A8-9FF8-53BF-130B5061234A}"/>
              </a:ext>
            </a:extLst>
          </p:cNvPr>
          <p:cNvSpPr txBox="1"/>
          <p:nvPr userDrawn="1"/>
        </p:nvSpPr>
        <p:spPr>
          <a:xfrm>
            <a:off x="6766560" y="2944368"/>
            <a:ext cx="822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600" b="1">
                <a:solidFill>
                  <a:srgbClr val="0891B2"/>
                </a:solidFill>
                <a:latin typeface="SF Pro Display"/>
              </a:rPr>
              <a:t>04</a:t>
            </a:r>
          </a:p>
        </p:txBody>
      </p:sp>
      <p:sp>
        <p:nvSpPr>
          <p:cNvPr id="39" name="TextBox 40">
            <a:extLst>
              <a:ext uri="{FF2B5EF4-FFF2-40B4-BE49-F238E27FC236}">
                <a16:creationId xmlns:a16="http://schemas.microsoft.com/office/drawing/2014/main" id="{558055F4-6BFF-42C5-24EC-539EFF2F84D5}"/>
              </a:ext>
            </a:extLst>
          </p:cNvPr>
          <p:cNvSpPr txBox="1"/>
          <p:nvPr userDrawn="1"/>
        </p:nvSpPr>
        <p:spPr>
          <a:xfrm>
            <a:off x="11338560" y="315468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0">
                <a:solidFill>
                  <a:srgbClr val="0891B2"/>
                </a:solidFill>
                <a:latin typeface="SF Pro Display"/>
              </a:rPr>
              <a:t>→</a:t>
            </a:r>
          </a:p>
        </p:txBody>
      </p:sp>
      <p:sp>
        <p:nvSpPr>
          <p:cNvPr id="40" name="Rounded Rectangle 41">
            <a:extLst>
              <a:ext uri="{FF2B5EF4-FFF2-40B4-BE49-F238E27FC236}">
                <a16:creationId xmlns:a16="http://schemas.microsoft.com/office/drawing/2014/main" id="{5A5DD34D-F2B1-A9A5-492D-17A54AB19A80}"/>
              </a:ext>
            </a:extLst>
          </p:cNvPr>
          <p:cNvSpPr/>
          <p:nvPr userDrawn="1"/>
        </p:nvSpPr>
        <p:spPr>
          <a:xfrm>
            <a:off x="822960" y="4114800"/>
            <a:ext cx="5212080" cy="1051560"/>
          </a:xfrm>
          <a:prstGeom prst="roundRect">
            <a:avLst>
              <a:gd name="adj" fmla="val 8000"/>
            </a:avLst>
          </a:prstGeom>
          <a:solidFill>
            <a:schemeClr val="tx1">
              <a:lumMod val="75000"/>
              <a:lumOff val="25000"/>
              <a:alpha val="42000"/>
            </a:scheme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1" name="Rectangle 42">
            <a:extLst>
              <a:ext uri="{FF2B5EF4-FFF2-40B4-BE49-F238E27FC236}">
                <a16:creationId xmlns:a16="http://schemas.microsoft.com/office/drawing/2014/main" id="{B82EA65E-5D5B-81E8-33FA-58813BEEBAAC}"/>
              </a:ext>
            </a:extLst>
          </p:cNvPr>
          <p:cNvSpPr/>
          <p:nvPr userDrawn="1"/>
        </p:nvSpPr>
        <p:spPr>
          <a:xfrm>
            <a:off x="822960" y="4251960"/>
            <a:ext cx="54864" cy="777240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2" name="TextBox 43">
            <a:extLst>
              <a:ext uri="{FF2B5EF4-FFF2-40B4-BE49-F238E27FC236}">
                <a16:creationId xmlns:a16="http://schemas.microsoft.com/office/drawing/2014/main" id="{BAC80040-890F-5493-8334-7F7A7BC4FF07}"/>
              </a:ext>
            </a:extLst>
          </p:cNvPr>
          <p:cNvSpPr txBox="1"/>
          <p:nvPr userDrawn="1"/>
        </p:nvSpPr>
        <p:spPr>
          <a:xfrm>
            <a:off x="1005840" y="4224528"/>
            <a:ext cx="822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600" b="1">
                <a:solidFill>
                  <a:srgbClr val="059669"/>
                </a:solidFill>
                <a:latin typeface="SF Pro Display"/>
              </a:rPr>
              <a:t>05</a:t>
            </a:r>
          </a:p>
        </p:txBody>
      </p:sp>
      <p:sp>
        <p:nvSpPr>
          <p:cNvPr id="44" name="TextBox 46">
            <a:extLst>
              <a:ext uri="{FF2B5EF4-FFF2-40B4-BE49-F238E27FC236}">
                <a16:creationId xmlns:a16="http://schemas.microsoft.com/office/drawing/2014/main" id="{A107023B-899E-FE6D-791E-E5E7ECEAF8B9}"/>
              </a:ext>
            </a:extLst>
          </p:cNvPr>
          <p:cNvSpPr txBox="1"/>
          <p:nvPr userDrawn="1"/>
        </p:nvSpPr>
        <p:spPr>
          <a:xfrm>
            <a:off x="5577840" y="443484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0">
                <a:solidFill>
                  <a:srgbClr val="059669"/>
                </a:solidFill>
                <a:latin typeface="SF Pro Display"/>
              </a:rPr>
              <a:t>→</a:t>
            </a:r>
          </a:p>
        </p:txBody>
      </p:sp>
      <p:sp>
        <p:nvSpPr>
          <p:cNvPr id="45" name="Rounded Rectangle 47">
            <a:extLst>
              <a:ext uri="{FF2B5EF4-FFF2-40B4-BE49-F238E27FC236}">
                <a16:creationId xmlns:a16="http://schemas.microsoft.com/office/drawing/2014/main" id="{33FFEE98-87C9-A5C3-5100-ACD257A720AE}"/>
              </a:ext>
            </a:extLst>
          </p:cNvPr>
          <p:cNvSpPr/>
          <p:nvPr userDrawn="1"/>
        </p:nvSpPr>
        <p:spPr>
          <a:xfrm>
            <a:off x="6583680" y="4114800"/>
            <a:ext cx="5212080" cy="1051560"/>
          </a:xfrm>
          <a:prstGeom prst="roundRect">
            <a:avLst>
              <a:gd name="adj" fmla="val 8000"/>
            </a:avLst>
          </a:prstGeom>
          <a:solidFill>
            <a:schemeClr val="tx1">
              <a:lumMod val="75000"/>
              <a:lumOff val="25000"/>
              <a:alpha val="42000"/>
            </a:scheme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6" name="Rectangle 48">
            <a:extLst>
              <a:ext uri="{FF2B5EF4-FFF2-40B4-BE49-F238E27FC236}">
                <a16:creationId xmlns:a16="http://schemas.microsoft.com/office/drawing/2014/main" id="{0FA1D938-CF0D-3B2F-47C1-8B0EF83A9943}"/>
              </a:ext>
            </a:extLst>
          </p:cNvPr>
          <p:cNvSpPr/>
          <p:nvPr userDrawn="1"/>
        </p:nvSpPr>
        <p:spPr>
          <a:xfrm>
            <a:off x="6583680" y="4251960"/>
            <a:ext cx="54864" cy="777240"/>
          </a:xfrm>
          <a:prstGeom prst="rect">
            <a:avLst/>
          </a:prstGeom>
          <a:solidFill>
            <a:srgbClr val="4F46E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47" name="TextBox 49">
            <a:extLst>
              <a:ext uri="{FF2B5EF4-FFF2-40B4-BE49-F238E27FC236}">
                <a16:creationId xmlns:a16="http://schemas.microsoft.com/office/drawing/2014/main" id="{A4ED13A7-83BD-54F1-24FE-13532625DB01}"/>
              </a:ext>
            </a:extLst>
          </p:cNvPr>
          <p:cNvSpPr txBox="1"/>
          <p:nvPr userDrawn="1"/>
        </p:nvSpPr>
        <p:spPr>
          <a:xfrm>
            <a:off x="6766560" y="4224528"/>
            <a:ext cx="822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600" b="1">
                <a:solidFill>
                  <a:srgbClr val="4F46E5"/>
                </a:solidFill>
                <a:latin typeface="SF Pro Display"/>
              </a:rPr>
              <a:t>06</a:t>
            </a:r>
          </a:p>
        </p:txBody>
      </p:sp>
      <p:sp>
        <p:nvSpPr>
          <p:cNvPr id="49" name="TextBox 52">
            <a:extLst>
              <a:ext uri="{FF2B5EF4-FFF2-40B4-BE49-F238E27FC236}">
                <a16:creationId xmlns:a16="http://schemas.microsoft.com/office/drawing/2014/main" id="{1BB58B0F-7C0A-A16A-8688-0264D6EDCBA7}"/>
              </a:ext>
            </a:extLst>
          </p:cNvPr>
          <p:cNvSpPr txBox="1"/>
          <p:nvPr userDrawn="1"/>
        </p:nvSpPr>
        <p:spPr>
          <a:xfrm>
            <a:off x="11338560" y="443484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0">
                <a:solidFill>
                  <a:srgbClr val="4F46E5"/>
                </a:solidFill>
                <a:latin typeface="SF Pro Display"/>
              </a:rPr>
              <a:t>→</a:t>
            </a:r>
          </a:p>
        </p:txBody>
      </p:sp>
      <p:sp>
        <p:nvSpPr>
          <p:cNvPr id="50" name="Rounded Rectangle 53">
            <a:extLst>
              <a:ext uri="{FF2B5EF4-FFF2-40B4-BE49-F238E27FC236}">
                <a16:creationId xmlns:a16="http://schemas.microsoft.com/office/drawing/2014/main" id="{2A1AE113-32B7-6BFB-F468-6D2767EAA60B}"/>
              </a:ext>
            </a:extLst>
          </p:cNvPr>
          <p:cNvSpPr/>
          <p:nvPr userDrawn="1"/>
        </p:nvSpPr>
        <p:spPr>
          <a:xfrm>
            <a:off x="822960" y="5394960"/>
            <a:ext cx="5212080" cy="1051560"/>
          </a:xfrm>
          <a:prstGeom prst="roundRect">
            <a:avLst>
              <a:gd name="adj" fmla="val 8000"/>
            </a:avLst>
          </a:prstGeom>
          <a:solidFill>
            <a:schemeClr val="tx1">
              <a:lumMod val="75000"/>
              <a:lumOff val="25000"/>
              <a:alpha val="42000"/>
            </a:scheme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1" name="Rectangle 54">
            <a:extLst>
              <a:ext uri="{FF2B5EF4-FFF2-40B4-BE49-F238E27FC236}">
                <a16:creationId xmlns:a16="http://schemas.microsoft.com/office/drawing/2014/main" id="{EFE14247-0ACE-F711-57CE-B906EBF0CE63}"/>
              </a:ext>
            </a:extLst>
          </p:cNvPr>
          <p:cNvSpPr/>
          <p:nvPr userDrawn="1"/>
        </p:nvSpPr>
        <p:spPr>
          <a:xfrm>
            <a:off x="822960" y="5532120"/>
            <a:ext cx="54864" cy="777240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52" name="TextBox 55">
            <a:extLst>
              <a:ext uri="{FF2B5EF4-FFF2-40B4-BE49-F238E27FC236}">
                <a16:creationId xmlns:a16="http://schemas.microsoft.com/office/drawing/2014/main" id="{5F540BAC-9023-298A-66B9-21AF537E16AF}"/>
              </a:ext>
            </a:extLst>
          </p:cNvPr>
          <p:cNvSpPr txBox="1"/>
          <p:nvPr userDrawn="1"/>
        </p:nvSpPr>
        <p:spPr>
          <a:xfrm>
            <a:off x="1005840" y="5504688"/>
            <a:ext cx="82296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l"/>
            <a:r>
              <a:rPr sz="2600" b="1">
                <a:solidFill>
                  <a:srgbClr val="0891B2"/>
                </a:solidFill>
                <a:latin typeface="SF Pro Display"/>
              </a:rPr>
              <a:t>07</a:t>
            </a:r>
          </a:p>
        </p:txBody>
      </p:sp>
      <p:sp>
        <p:nvSpPr>
          <p:cNvPr id="54" name="TextBox 58">
            <a:extLst>
              <a:ext uri="{FF2B5EF4-FFF2-40B4-BE49-F238E27FC236}">
                <a16:creationId xmlns:a16="http://schemas.microsoft.com/office/drawing/2014/main" id="{0214BEA7-E3AF-4F60-FEC9-9E35C5EC9CCC}"/>
              </a:ext>
            </a:extLst>
          </p:cNvPr>
          <p:cNvSpPr txBox="1"/>
          <p:nvPr userDrawn="1"/>
        </p:nvSpPr>
        <p:spPr>
          <a:xfrm>
            <a:off x="5577840" y="5715000"/>
            <a:ext cx="36576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0">
                <a:solidFill>
                  <a:srgbClr val="0891B2"/>
                </a:solidFill>
                <a:latin typeface="SF Pro Display"/>
              </a:rPr>
              <a:t>→</a:t>
            </a:r>
          </a:p>
        </p:txBody>
      </p:sp>
      <p:grpSp>
        <p:nvGrpSpPr>
          <p:cNvPr id="55" name="组合 54">
            <a:extLst>
              <a:ext uri="{FF2B5EF4-FFF2-40B4-BE49-F238E27FC236}">
                <a16:creationId xmlns:a16="http://schemas.microsoft.com/office/drawing/2014/main" id="{42A10172-6A36-3941-9A91-1411A6CE5B10}"/>
              </a:ext>
            </a:extLst>
          </p:cNvPr>
          <p:cNvGrpSpPr/>
          <p:nvPr userDrawn="1"/>
        </p:nvGrpSpPr>
        <p:grpSpPr>
          <a:xfrm>
            <a:off x="9519920" y="6336665"/>
            <a:ext cx="3337560" cy="411480"/>
            <a:chOff x="471" y="548"/>
            <a:chExt cx="5256" cy="648"/>
          </a:xfrm>
        </p:grpSpPr>
        <p:pic>
          <p:nvPicPr>
            <p:cNvPr id="56" name="Picture 11" descr="CPE_logo.png">
              <a:extLst>
                <a:ext uri="{FF2B5EF4-FFF2-40B4-BE49-F238E27FC236}">
                  <a16:creationId xmlns:a16="http://schemas.microsoft.com/office/drawing/2014/main" id="{E4F0BB1D-EBF1-6308-C3EF-F375639E59E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1" y="548"/>
              <a:ext cx="648" cy="648"/>
            </a:xfrm>
            <a:prstGeom prst="rect">
              <a:avLst/>
            </a:prstGeom>
          </p:spPr>
        </p:pic>
        <p:sp>
          <p:nvSpPr>
            <p:cNvPr id="57" name="TextBox 13">
              <a:extLst>
                <a:ext uri="{FF2B5EF4-FFF2-40B4-BE49-F238E27FC236}">
                  <a16:creationId xmlns:a16="http://schemas.microsoft.com/office/drawing/2014/main" id="{E50FBDB4-E7B1-0C34-0CA0-CC4D1BA981EE}"/>
                </a:ext>
              </a:extLst>
            </p:cNvPr>
            <p:cNvSpPr txBox="1"/>
            <p:nvPr/>
          </p:nvSpPr>
          <p:spPr>
            <a:xfrm>
              <a:off x="1029" y="615"/>
              <a:ext cx="4698" cy="58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lang="en" altLang="zh-CN" b="1" i="0" dirty="0">
                  <a:gradFill>
                    <a:gsLst>
                      <a:gs pos="0">
                        <a:srgbClr val="23D1EB"/>
                      </a:gs>
                      <a:gs pos="100000">
                        <a:srgbClr val="D02D8A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AI</a:t>
              </a:r>
              <a:r>
                <a:rPr lang="zh-CN" altLang="en-US" b="1" i="0" dirty="0">
                  <a:gradFill>
                    <a:gsLst>
                      <a:gs pos="0">
                        <a:srgbClr val="23D1EB"/>
                      </a:gs>
                      <a:gs pos="100000">
                        <a:srgbClr val="D02D8A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音乐</a:t>
              </a:r>
              <a:r>
                <a:rPr lang="en" altLang="zh-CN" b="1" i="0" dirty="0">
                  <a:gradFill>
                    <a:gsLst>
                      <a:gs pos="0">
                        <a:srgbClr val="23D1EB"/>
                      </a:gs>
                      <a:gs pos="100000">
                        <a:srgbClr val="D02D8A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CPE</a:t>
              </a:r>
              <a:r>
                <a:rPr lang="zh-CN" altLang="en-US" b="1" i="0" dirty="0">
                  <a:gradFill>
                    <a:gsLst>
                      <a:gs pos="0">
                        <a:srgbClr val="23D1EB"/>
                      </a:gs>
                      <a:gs pos="100000">
                        <a:srgbClr val="D02D8A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研究中心</a:t>
              </a:r>
            </a:p>
          </p:txBody>
        </p:sp>
      </p:grpSp>
      <p:sp>
        <p:nvSpPr>
          <p:cNvPr id="58" name="文本占位符 34">
            <a:extLst>
              <a:ext uri="{FF2B5EF4-FFF2-40B4-BE49-F238E27FC236}">
                <a16:creationId xmlns:a16="http://schemas.microsoft.com/office/drawing/2014/main" id="{A0D55C04-D323-E21D-8161-DFD829D9CE2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751311" y="1691005"/>
            <a:ext cx="3749040" cy="777239"/>
          </a:xfrm>
        </p:spPr>
        <p:txBody>
          <a:bodyPr anchor="t"/>
          <a:lstStyle>
            <a:lvl1pPr>
              <a:buNone/>
              <a:defRPr lang="zh-CN" altLang="en-US" sz="2800" kern="1200" dirty="0">
                <a:solidFill>
                  <a:schemeClr val="bg1">
                    <a:lumMod val="85000"/>
                  </a:schemeClr>
                </a:solidFill>
                <a:latin typeface="黑体" charset="0"/>
                <a:ea typeface="黑体" charset="0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第一章</a:t>
            </a:r>
          </a:p>
        </p:txBody>
      </p:sp>
      <p:sp>
        <p:nvSpPr>
          <p:cNvPr id="59" name="文本占位符 34">
            <a:extLst>
              <a:ext uri="{FF2B5EF4-FFF2-40B4-BE49-F238E27FC236}">
                <a16:creationId xmlns:a16="http://schemas.microsoft.com/office/drawing/2014/main" id="{B3307192-7F32-EA0A-15D5-979928557B7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7342632" y="1691005"/>
            <a:ext cx="3749040" cy="777239"/>
          </a:xfrm>
        </p:spPr>
        <p:txBody>
          <a:bodyPr anchor="t"/>
          <a:lstStyle>
            <a:lvl1pPr>
              <a:buNone/>
              <a:defRPr lang="zh-CN" altLang="en-US" sz="2800" kern="1200" dirty="0">
                <a:solidFill>
                  <a:schemeClr val="bg1">
                    <a:lumMod val="85000"/>
                  </a:schemeClr>
                </a:solidFill>
                <a:latin typeface="黑体" charset="0"/>
                <a:ea typeface="黑体" charset="0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第二章</a:t>
            </a:r>
          </a:p>
        </p:txBody>
      </p:sp>
      <p:sp>
        <p:nvSpPr>
          <p:cNvPr id="60" name="文本占位符 34">
            <a:extLst>
              <a:ext uri="{FF2B5EF4-FFF2-40B4-BE49-F238E27FC236}">
                <a16:creationId xmlns:a16="http://schemas.microsoft.com/office/drawing/2014/main" id="{F336FB7F-408C-64C1-6C3A-1A3923DD592B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751311" y="2990089"/>
            <a:ext cx="3749040" cy="777239"/>
          </a:xfrm>
        </p:spPr>
        <p:txBody>
          <a:bodyPr anchor="t"/>
          <a:lstStyle>
            <a:lvl1pPr>
              <a:buNone/>
              <a:defRPr lang="zh-CN" altLang="en-US" sz="2800" kern="1200" dirty="0">
                <a:solidFill>
                  <a:schemeClr val="bg1">
                    <a:lumMod val="85000"/>
                  </a:schemeClr>
                </a:solidFill>
                <a:latin typeface="黑体" charset="0"/>
                <a:ea typeface="黑体" charset="0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第三章</a:t>
            </a:r>
          </a:p>
        </p:txBody>
      </p:sp>
      <p:sp>
        <p:nvSpPr>
          <p:cNvPr id="61" name="文本占位符 34">
            <a:extLst>
              <a:ext uri="{FF2B5EF4-FFF2-40B4-BE49-F238E27FC236}">
                <a16:creationId xmlns:a16="http://schemas.microsoft.com/office/drawing/2014/main" id="{707BA2C8-F7AF-56B8-D17E-E06030ECD72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7342632" y="2990089"/>
            <a:ext cx="3749040" cy="777239"/>
          </a:xfrm>
        </p:spPr>
        <p:txBody>
          <a:bodyPr anchor="t"/>
          <a:lstStyle>
            <a:lvl1pPr>
              <a:buNone/>
              <a:defRPr lang="zh-CN" altLang="en-US" sz="2800" kern="1200" dirty="0">
                <a:solidFill>
                  <a:schemeClr val="bg1">
                    <a:lumMod val="85000"/>
                  </a:schemeClr>
                </a:solidFill>
                <a:latin typeface="黑体" charset="0"/>
                <a:ea typeface="黑体" charset="0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第四章</a:t>
            </a:r>
          </a:p>
        </p:txBody>
      </p:sp>
      <p:sp>
        <p:nvSpPr>
          <p:cNvPr id="62" name="文本占位符 34">
            <a:extLst>
              <a:ext uri="{FF2B5EF4-FFF2-40B4-BE49-F238E27FC236}">
                <a16:creationId xmlns:a16="http://schemas.microsoft.com/office/drawing/2014/main" id="{4369478B-CFB9-9B6C-3303-AD5120FA6ACF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1751311" y="4307459"/>
            <a:ext cx="3749040" cy="777239"/>
          </a:xfrm>
        </p:spPr>
        <p:txBody>
          <a:bodyPr anchor="t"/>
          <a:lstStyle>
            <a:lvl1pPr>
              <a:buNone/>
              <a:defRPr lang="zh-CN" altLang="en-US" sz="2800" kern="1200" dirty="0">
                <a:solidFill>
                  <a:schemeClr val="bg1">
                    <a:lumMod val="85000"/>
                  </a:schemeClr>
                </a:solidFill>
                <a:latin typeface="黑体" charset="0"/>
                <a:ea typeface="黑体" charset="0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第五章</a:t>
            </a:r>
          </a:p>
        </p:txBody>
      </p:sp>
      <p:sp>
        <p:nvSpPr>
          <p:cNvPr id="63" name="文本占位符 34">
            <a:extLst>
              <a:ext uri="{FF2B5EF4-FFF2-40B4-BE49-F238E27FC236}">
                <a16:creationId xmlns:a16="http://schemas.microsoft.com/office/drawing/2014/main" id="{42232DF3-92E5-0FDC-4E4B-B9A7F8A4E74C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7342632" y="4307459"/>
            <a:ext cx="3749040" cy="777239"/>
          </a:xfrm>
        </p:spPr>
        <p:txBody>
          <a:bodyPr anchor="t"/>
          <a:lstStyle>
            <a:lvl1pPr>
              <a:buNone/>
              <a:defRPr lang="zh-CN" altLang="en-US" sz="2800" kern="1200" dirty="0">
                <a:solidFill>
                  <a:schemeClr val="bg1">
                    <a:lumMod val="85000"/>
                  </a:schemeClr>
                </a:solidFill>
                <a:latin typeface="黑体" charset="0"/>
                <a:ea typeface="黑体" charset="0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第六章</a:t>
            </a:r>
          </a:p>
        </p:txBody>
      </p:sp>
      <p:sp>
        <p:nvSpPr>
          <p:cNvPr id="64" name="文本占位符 34">
            <a:extLst>
              <a:ext uri="{FF2B5EF4-FFF2-40B4-BE49-F238E27FC236}">
                <a16:creationId xmlns:a16="http://schemas.microsoft.com/office/drawing/2014/main" id="{41D634A7-F73C-9712-92CF-B7EB884F1A2A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1751311" y="5559426"/>
            <a:ext cx="3749040" cy="777239"/>
          </a:xfrm>
        </p:spPr>
        <p:txBody>
          <a:bodyPr anchor="t"/>
          <a:lstStyle>
            <a:lvl1pPr>
              <a:buNone/>
              <a:defRPr lang="zh-CN" altLang="en-US" sz="2800" kern="1200" dirty="0">
                <a:solidFill>
                  <a:schemeClr val="bg1">
                    <a:lumMod val="85000"/>
                  </a:schemeClr>
                </a:solidFill>
                <a:latin typeface="黑体" charset="0"/>
                <a:ea typeface="黑体" charset="0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第七章</a:t>
            </a:r>
          </a:p>
        </p:txBody>
      </p:sp>
    </p:spTree>
    <p:extLst>
      <p:ext uri="{BB962C8B-B14F-4D97-AF65-F5344CB8AC3E}">
        <p14:creationId xmlns:p14="http://schemas.microsoft.com/office/powerpoint/2010/main" val="29723874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页-二级标题与正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4">
            <a:extLst>
              <a:ext uri="{FF2B5EF4-FFF2-40B4-BE49-F238E27FC236}">
                <a16:creationId xmlns:a16="http://schemas.microsoft.com/office/drawing/2014/main" id="{F15DD344-4EA2-57B5-54E4-9B61AC41AB10}"/>
              </a:ext>
            </a:extLst>
          </p:cNvPr>
          <p:cNvSpPr/>
          <p:nvPr userDrawn="1"/>
        </p:nvSpPr>
        <p:spPr>
          <a:xfrm>
            <a:off x="-1097280" y="-731520"/>
            <a:ext cx="3200400" cy="3200400"/>
          </a:xfrm>
          <a:prstGeom prst="ellipse">
            <a:avLst/>
          </a:prstGeom>
          <a:solidFill>
            <a:srgbClr val="0891B2">
              <a:alpha val="2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Rectangle 2">
            <a:extLst>
              <a:ext uri="{FF2B5EF4-FFF2-40B4-BE49-F238E27FC236}">
                <a16:creationId xmlns:a16="http://schemas.microsoft.com/office/drawing/2014/main" id="{57C85301-730F-2976-EBF9-C3677452DBD9}"/>
              </a:ext>
            </a:extLst>
          </p:cNvPr>
          <p:cNvSpPr/>
          <p:nvPr userDrawn="1"/>
        </p:nvSpPr>
        <p:spPr>
          <a:xfrm>
            <a:off x="-339634" y="-391886"/>
            <a:ext cx="12958354" cy="7680960"/>
          </a:xfrm>
          <a:prstGeom prst="rect">
            <a:avLst/>
          </a:prstGeom>
          <a:gradFill>
            <a:gsLst>
              <a:gs pos="0">
                <a:schemeClr val="tx1"/>
              </a:gs>
              <a:gs pos="13000">
                <a:schemeClr val="tx1">
                  <a:alpha val="92000"/>
                </a:schemeClr>
              </a:gs>
              <a:gs pos="67000">
                <a:schemeClr val="tx1">
                  <a:alpha val="79000"/>
                </a:schemeClr>
              </a:gs>
              <a:gs pos="43000">
                <a:schemeClr val="tx1">
                  <a:alpha val="61000"/>
                </a:schemeClr>
              </a:gs>
              <a:gs pos="100000">
                <a:schemeClr val="tx1"/>
              </a:gs>
            </a:gsLst>
            <a:lin ang="5400000" scaled="1"/>
          </a:gra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schemeClr val="accent3">
                  <a:alpha val="50000"/>
                </a:schemeClr>
              </a:solidFill>
            </a:endParaRPr>
          </a:p>
        </p:txBody>
      </p:sp>
      <p:sp>
        <p:nvSpPr>
          <p:cNvPr id="8" name="Oval 5">
            <a:extLst>
              <a:ext uri="{FF2B5EF4-FFF2-40B4-BE49-F238E27FC236}">
                <a16:creationId xmlns:a16="http://schemas.microsoft.com/office/drawing/2014/main" id="{D5F6C858-817B-4221-1E63-0FEF9358BC20}"/>
              </a:ext>
            </a:extLst>
          </p:cNvPr>
          <p:cNvSpPr/>
          <p:nvPr userDrawn="1"/>
        </p:nvSpPr>
        <p:spPr>
          <a:xfrm>
            <a:off x="9601200" y="5029200"/>
            <a:ext cx="3657600" cy="3657600"/>
          </a:xfrm>
          <a:prstGeom prst="ellipse">
            <a:avLst/>
          </a:prstGeom>
          <a:solidFill>
            <a:srgbClr val="059669">
              <a:alpha val="2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Oval 6">
            <a:extLst>
              <a:ext uri="{FF2B5EF4-FFF2-40B4-BE49-F238E27FC236}">
                <a16:creationId xmlns:a16="http://schemas.microsoft.com/office/drawing/2014/main" id="{1CA7D9D5-539F-4B35-3DEF-45CBC5AC2202}"/>
              </a:ext>
            </a:extLst>
          </p:cNvPr>
          <p:cNvSpPr/>
          <p:nvPr userDrawn="1"/>
        </p:nvSpPr>
        <p:spPr>
          <a:xfrm>
            <a:off x="10380616" y="544576"/>
            <a:ext cx="1645920" cy="1645920"/>
          </a:xfrm>
          <a:prstGeom prst="ellipse">
            <a:avLst/>
          </a:prstGeom>
          <a:solidFill>
            <a:srgbClr val="4F46E5">
              <a:alpha val="7047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3">
            <a:extLst>
              <a:ext uri="{FF2B5EF4-FFF2-40B4-BE49-F238E27FC236}">
                <a16:creationId xmlns:a16="http://schemas.microsoft.com/office/drawing/2014/main" id="{2C855C9D-0048-C948-A5B1-6A72666D4B49}"/>
              </a:ext>
            </a:extLst>
          </p:cNvPr>
          <p:cNvSpPr/>
          <p:nvPr userDrawn="1"/>
        </p:nvSpPr>
        <p:spPr>
          <a:xfrm>
            <a:off x="731520" y="1143000"/>
            <a:ext cx="500380" cy="32004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4">
            <a:extLst>
              <a:ext uri="{FF2B5EF4-FFF2-40B4-BE49-F238E27FC236}">
                <a16:creationId xmlns:a16="http://schemas.microsoft.com/office/drawing/2014/main" id="{01E023EB-21EF-510F-7BE4-1EAB5764076A}"/>
              </a:ext>
            </a:extLst>
          </p:cNvPr>
          <p:cNvSpPr/>
          <p:nvPr userDrawn="1"/>
        </p:nvSpPr>
        <p:spPr>
          <a:xfrm>
            <a:off x="1219200" y="1143000"/>
            <a:ext cx="500380" cy="32004"/>
          </a:xfrm>
          <a:prstGeom prst="rect">
            <a:avLst/>
          </a:prstGeom>
          <a:solidFill>
            <a:srgbClr val="0891B2">
              <a:lumMod val="75000"/>
              <a:lumOff val="2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5">
            <a:extLst>
              <a:ext uri="{FF2B5EF4-FFF2-40B4-BE49-F238E27FC236}">
                <a16:creationId xmlns:a16="http://schemas.microsoft.com/office/drawing/2014/main" id="{29874B2A-91F1-72BD-2C6D-00D56AA7B6E7}"/>
              </a:ext>
            </a:extLst>
          </p:cNvPr>
          <p:cNvSpPr/>
          <p:nvPr userDrawn="1"/>
        </p:nvSpPr>
        <p:spPr>
          <a:xfrm>
            <a:off x="1706880" y="1143000"/>
            <a:ext cx="500380" cy="32004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6">
            <a:extLst>
              <a:ext uri="{FF2B5EF4-FFF2-40B4-BE49-F238E27FC236}">
                <a16:creationId xmlns:a16="http://schemas.microsoft.com/office/drawing/2014/main" id="{5D65C9DE-87ED-A1A7-6769-E95CD8FA3410}"/>
              </a:ext>
            </a:extLst>
          </p:cNvPr>
          <p:cNvSpPr/>
          <p:nvPr userDrawn="1"/>
        </p:nvSpPr>
        <p:spPr>
          <a:xfrm>
            <a:off x="2194560" y="1143000"/>
            <a:ext cx="500380" cy="32004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ounded Rectangle 17">
            <a:extLst>
              <a:ext uri="{FF2B5EF4-FFF2-40B4-BE49-F238E27FC236}">
                <a16:creationId xmlns:a16="http://schemas.microsoft.com/office/drawing/2014/main" id="{973ABACB-72FE-52D0-E1C8-2D8D4DEABD55}"/>
              </a:ext>
            </a:extLst>
          </p:cNvPr>
          <p:cNvSpPr/>
          <p:nvPr userDrawn="1"/>
        </p:nvSpPr>
        <p:spPr>
          <a:xfrm>
            <a:off x="731520" y="1385570"/>
            <a:ext cx="10654665" cy="4856480"/>
          </a:xfrm>
          <a:prstGeom prst="roundRect">
            <a:avLst>
              <a:gd name="adj" fmla="val 8000"/>
            </a:avLst>
          </a:prstGeom>
          <a:solidFill>
            <a:schemeClr val="tx1">
              <a:lumMod val="75000"/>
              <a:lumOff val="25000"/>
              <a:alpha val="42000"/>
            </a:scheme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23" name="组合 22">
            <a:extLst>
              <a:ext uri="{FF2B5EF4-FFF2-40B4-BE49-F238E27FC236}">
                <a16:creationId xmlns:a16="http://schemas.microsoft.com/office/drawing/2014/main" id="{FCCC386C-177C-8502-7FAF-03F970C15793}"/>
              </a:ext>
            </a:extLst>
          </p:cNvPr>
          <p:cNvGrpSpPr/>
          <p:nvPr userDrawn="1"/>
        </p:nvGrpSpPr>
        <p:grpSpPr>
          <a:xfrm>
            <a:off x="9625965" y="111760"/>
            <a:ext cx="3337560" cy="411480"/>
            <a:chOff x="471" y="548"/>
            <a:chExt cx="5256" cy="648"/>
          </a:xfrm>
        </p:grpSpPr>
        <p:pic>
          <p:nvPicPr>
            <p:cNvPr id="24" name="Picture 11" descr="CPE_logo.png">
              <a:extLst>
                <a:ext uri="{FF2B5EF4-FFF2-40B4-BE49-F238E27FC236}">
                  <a16:creationId xmlns:a16="http://schemas.microsoft.com/office/drawing/2014/main" id="{DFE52D38-1848-FBDF-C0CB-BC4538F3C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1" y="548"/>
              <a:ext cx="648" cy="648"/>
            </a:xfrm>
            <a:prstGeom prst="rect">
              <a:avLst/>
            </a:prstGeom>
          </p:spPr>
        </p:pic>
        <p:sp>
          <p:nvSpPr>
            <p:cNvPr id="25" name="TextBox 13">
              <a:extLst>
                <a:ext uri="{FF2B5EF4-FFF2-40B4-BE49-F238E27FC236}">
                  <a16:creationId xmlns:a16="http://schemas.microsoft.com/office/drawing/2014/main" id="{5E0F441D-A1A8-3CB4-0D10-DE1CFC6A06D6}"/>
                </a:ext>
              </a:extLst>
            </p:cNvPr>
            <p:cNvSpPr txBox="1"/>
            <p:nvPr/>
          </p:nvSpPr>
          <p:spPr>
            <a:xfrm>
              <a:off x="1029" y="615"/>
              <a:ext cx="4698" cy="58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lang="en" altLang="zh-CN" b="1" i="0" dirty="0">
                  <a:gradFill>
                    <a:gsLst>
                      <a:gs pos="0">
                        <a:srgbClr val="23D1EB"/>
                      </a:gs>
                      <a:gs pos="100000">
                        <a:srgbClr val="D02D8A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AI</a:t>
              </a:r>
              <a:r>
                <a:rPr lang="zh-CN" altLang="en-US" b="1" i="0" dirty="0">
                  <a:gradFill>
                    <a:gsLst>
                      <a:gs pos="0">
                        <a:srgbClr val="23D1EB"/>
                      </a:gs>
                      <a:gs pos="100000">
                        <a:srgbClr val="D02D8A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音乐</a:t>
              </a:r>
              <a:r>
                <a:rPr lang="en" altLang="zh-CN" b="1" i="0" dirty="0">
                  <a:gradFill>
                    <a:gsLst>
                      <a:gs pos="0">
                        <a:srgbClr val="23D1EB"/>
                      </a:gs>
                      <a:gs pos="100000">
                        <a:srgbClr val="D02D8A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CPE</a:t>
              </a:r>
              <a:r>
                <a:rPr lang="zh-CN" altLang="en-US" b="1" i="0" dirty="0">
                  <a:gradFill>
                    <a:gsLst>
                      <a:gs pos="0">
                        <a:srgbClr val="23D1EB"/>
                      </a:gs>
                      <a:gs pos="100000">
                        <a:srgbClr val="D02D8A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研究中心</a:t>
              </a:r>
            </a:p>
          </p:txBody>
        </p:sp>
      </p:grpSp>
      <p:sp>
        <p:nvSpPr>
          <p:cNvPr id="26" name="文本占位符 34">
            <a:extLst>
              <a:ext uri="{FF2B5EF4-FFF2-40B4-BE49-F238E27FC236}">
                <a16:creationId xmlns:a16="http://schemas.microsoft.com/office/drawing/2014/main" id="{198519EC-478B-FBE6-6049-9609899818FD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66234" y="393700"/>
            <a:ext cx="1237227" cy="260032"/>
          </a:xfrm>
        </p:spPr>
        <p:txBody>
          <a:bodyPr anchor="t"/>
          <a:lstStyle>
            <a:lvl1pPr>
              <a:buNone/>
              <a:defRPr lang="zh-CN" altLang="en-US" sz="1300" b="1" kern="1200" dirty="0">
                <a:solidFill>
                  <a:srgbClr val="0891B2"/>
                </a:solidFill>
                <a:latin typeface="SF Pro Display"/>
                <a:ea typeface="+mn-ea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en-US" altLang="zh-CN" dirty="0"/>
              <a:t>Chapter</a:t>
            </a:r>
            <a:r>
              <a:rPr kumimoji="1" lang="zh-CN" altLang="en-US" dirty="0"/>
              <a:t> </a:t>
            </a:r>
            <a:r>
              <a:rPr kumimoji="1" lang="en-US" altLang="zh-CN" dirty="0"/>
              <a:t>X</a:t>
            </a:r>
            <a:endParaRPr kumimoji="1" lang="zh-CN" altLang="en-US" dirty="0"/>
          </a:p>
        </p:txBody>
      </p:sp>
      <p:sp>
        <p:nvSpPr>
          <p:cNvPr id="27" name="标题 26">
            <a:extLst>
              <a:ext uri="{FF2B5EF4-FFF2-40B4-BE49-F238E27FC236}">
                <a16:creationId xmlns:a16="http://schemas.microsoft.com/office/drawing/2014/main" id="{9F68A8F5-E7D3-5888-1DD1-E3357610C57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6233" y="653733"/>
            <a:ext cx="10619951" cy="485458"/>
          </a:xfrm>
        </p:spPr>
        <p:txBody>
          <a:bodyPr/>
          <a:lstStyle>
            <a:lvl1pPr algn="l">
              <a:defRPr lang="zh-CN" altLang="en-US" sz="3000" kern="1200" dirty="0">
                <a:solidFill>
                  <a:schemeClr val="bg1"/>
                </a:solidFill>
                <a:latin typeface="黑体" charset="0"/>
                <a:ea typeface="黑体" charset="0"/>
                <a:cs typeface="+mn-cs"/>
              </a:defRPr>
            </a:lvl1pPr>
          </a:lstStyle>
          <a:p>
            <a:r>
              <a:rPr kumimoji="1" lang="zh-CN" altLang="en-US" dirty="0"/>
              <a:t>单击此处编辑标题</a:t>
            </a:r>
          </a:p>
        </p:txBody>
      </p:sp>
      <p:sp>
        <p:nvSpPr>
          <p:cNvPr id="28" name="文本占位符 34">
            <a:extLst>
              <a:ext uri="{FF2B5EF4-FFF2-40B4-BE49-F238E27FC236}">
                <a16:creationId xmlns:a16="http://schemas.microsoft.com/office/drawing/2014/main" id="{3E63B9D1-CAEB-F394-7C71-96F62911622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1157707" y="1630667"/>
            <a:ext cx="9802029" cy="763842"/>
          </a:xfrm>
        </p:spPr>
        <p:txBody>
          <a:bodyPr anchor="ctr"/>
          <a:lstStyle>
            <a:lvl1pPr algn="l">
              <a:buNone/>
              <a:defRPr lang="zh-CN" altLang="en-US" sz="3600" b="0" kern="1200" dirty="0">
                <a:solidFill>
                  <a:srgbClr val="01EFFE"/>
                </a:solidFill>
                <a:latin typeface="黑体" charset="0"/>
                <a:ea typeface="黑体" charset="0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zh-CN" altLang="en-US" dirty="0"/>
              <a:t>单击输入标题</a:t>
            </a:r>
          </a:p>
        </p:txBody>
      </p:sp>
      <p:sp>
        <p:nvSpPr>
          <p:cNvPr id="31" name="文本占位符 30">
            <a:extLst>
              <a:ext uri="{FF2B5EF4-FFF2-40B4-BE49-F238E27FC236}">
                <a16:creationId xmlns:a16="http://schemas.microsoft.com/office/drawing/2014/main" id="{8FEC72E5-0C91-B5F4-3B70-8535A995A1F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157288" y="2639607"/>
            <a:ext cx="9802812" cy="3278594"/>
          </a:xfrm>
        </p:spPr>
        <p:txBody>
          <a:bodyPr/>
          <a:lstStyle>
            <a:lvl1pPr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85000"/>
                  </a:schemeClr>
                </a:solidFill>
              </a:defRPr>
            </a:lvl2pPr>
            <a:lvl3pPr>
              <a:defRPr sz="2400">
                <a:solidFill>
                  <a:schemeClr val="bg1">
                    <a:lumMod val="85000"/>
                  </a:schemeClr>
                </a:solidFill>
              </a:defRPr>
            </a:lvl3pPr>
            <a:lvl4pPr>
              <a:defRPr sz="2400">
                <a:solidFill>
                  <a:schemeClr val="bg1">
                    <a:lumMod val="85000"/>
                  </a:schemeClr>
                </a:solidFill>
              </a:defRPr>
            </a:lvl4pPr>
            <a:lvl5pPr>
              <a:defRPr sz="2400">
                <a:solidFill>
                  <a:schemeClr val="bg1">
                    <a:lumMod val="85000"/>
                  </a:schemeClr>
                </a:solidFill>
              </a:defRPr>
            </a:lvl5pPr>
          </a:lstStyle>
          <a:p>
            <a:pPr lvl="0"/>
            <a:r>
              <a:rPr kumimoji="1" lang="zh-CN" altLang="en-US" dirty="0"/>
              <a:t>单击此处编辑母版文本样式</a:t>
            </a:r>
          </a:p>
          <a:p>
            <a:pPr lvl="1"/>
            <a:r>
              <a:rPr kumimoji="1" lang="zh-CN" altLang="en-US" dirty="0"/>
              <a:t>二级</a:t>
            </a:r>
          </a:p>
          <a:p>
            <a:pPr lvl="2"/>
            <a:r>
              <a:rPr kumimoji="1" lang="zh-CN" altLang="en-US" dirty="0"/>
              <a:t>三级</a:t>
            </a:r>
          </a:p>
          <a:p>
            <a:pPr lvl="3"/>
            <a:r>
              <a:rPr kumimoji="1" lang="zh-CN" altLang="en-US" dirty="0"/>
              <a:t>四级</a:t>
            </a:r>
          </a:p>
          <a:p>
            <a:pPr lvl="4"/>
            <a:r>
              <a:rPr kumimoji="1" lang="zh-CN" altLang="en-US" dirty="0"/>
              <a:t>五级</a:t>
            </a:r>
          </a:p>
        </p:txBody>
      </p:sp>
      <p:sp>
        <p:nvSpPr>
          <p:cNvPr id="32" name="日期占位符 31">
            <a:extLst>
              <a:ext uri="{FF2B5EF4-FFF2-40B4-BE49-F238E27FC236}">
                <a16:creationId xmlns:a16="http://schemas.microsoft.com/office/drawing/2014/main" id="{FA9920DE-0A76-65BA-7100-3783822C381E}"/>
              </a:ext>
            </a:extLst>
          </p:cNvPr>
          <p:cNvSpPr>
            <a:spLocks noGrp="1"/>
          </p:cNvSpPr>
          <p:nvPr>
            <p:ph type="dt" sz="half" idx="19"/>
          </p:nvPr>
        </p:nvSpPr>
        <p:spPr>
          <a:xfrm>
            <a:off x="11064239" y="6377214"/>
            <a:ext cx="1049655" cy="365125"/>
          </a:xfrm>
        </p:spPr>
        <p:txBody>
          <a:bodyPr>
            <a:normAutofit/>
          </a:bodyPr>
          <a:lstStyle>
            <a:lvl1pPr algn="r">
              <a:defRPr/>
            </a:lvl1pPr>
          </a:lstStyle>
          <a:p>
            <a:fld id="{77F05151-E5FA-E549-9864-FD5DC96AFF50}" type="datetime1">
              <a:rPr lang="zh-CN" altLang="en-US" smtClean="0"/>
              <a:pPr/>
              <a:t>2026/5/17</a:t>
            </a:fld>
            <a:endParaRPr lang="en-US" dirty="0"/>
          </a:p>
        </p:txBody>
      </p:sp>
      <p:sp>
        <p:nvSpPr>
          <p:cNvPr id="33" name="页脚占位符 32">
            <a:extLst>
              <a:ext uri="{FF2B5EF4-FFF2-40B4-BE49-F238E27FC236}">
                <a16:creationId xmlns:a16="http://schemas.microsoft.com/office/drawing/2014/main" id="{C6AD80C4-CBEB-4EB5-3B3D-6B0044E28C3A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>
          <a:xfrm>
            <a:off x="2389302" y="6382872"/>
            <a:ext cx="799131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4" name="灯片编号占位符 33">
            <a:extLst>
              <a:ext uri="{FF2B5EF4-FFF2-40B4-BE49-F238E27FC236}">
                <a16:creationId xmlns:a16="http://schemas.microsoft.com/office/drawing/2014/main" id="{FA7C448C-E3AD-CB4C-A9DD-58D95866CB36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>
          <a:xfrm>
            <a:off x="127851" y="6377214"/>
            <a:ext cx="2133600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fld id="{C1FF6DA9-008F-8B48-92A6-B652298478B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9572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内容页-标题与正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val 4">
            <a:extLst>
              <a:ext uri="{FF2B5EF4-FFF2-40B4-BE49-F238E27FC236}">
                <a16:creationId xmlns:a16="http://schemas.microsoft.com/office/drawing/2014/main" id="{F15DD344-4EA2-57B5-54E4-9B61AC41AB10}"/>
              </a:ext>
            </a:extLst>
          </p:cNvPr>
          <p:cNvSpPr/>
          <p:nvPr userDrawn="1"/>
        </p:nvSpPr>
        <p:spPr>
          <a:xfrm>
            <a:off x="-1097280" y="-731520"/>
            <a:ext cx="3200400" cy="3200400"/>
          </a:xfrm>
          <a:prstGeom prst="ellipse">
            <a:avLst/>
          </a:prstGeom>
          <a:solidFill>
            <a:srgbClr val="0891B2">
              <a:alpha val="2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6719082-D8F3-2EB9-AE49-2C16773A13AB}"/>
              </a:ext>
            </a:extLst>
          </p:cNvPr>
          <p:cNvSpPr/>
          <p:nvPr userDrawn="1"/>
        </p:nvSpPr>
        <p:spPr>
          <a:xfrm>
            <a:off x="-391886" y="-313509"/>
            <a:ext cx="12984480" cy="7498080"/>
          </a:xfrm>
          <a:prstGeom prst="rect">
            <a:avLst/>
          </a:prstGeom>
          <a:gradFill>
            <a:gsLst>
              <a:gs pos="0">
                <a:schemeClr val="tx1"/>
              </a:gs>
              <a:gs pos="13000">
                <a:schemeClr val="tx1">
                  <a:alpha val="92000"/>
                </a:schemeClr>
              </a:gs>
              <a:gs pos="67000">
                <a:schemeClr val="tx1">
                  <a:alpha val="79000"/>
                </a:schemeClr>
              </a:gs>
              <a:gs pos="43000">
                <a:schemeClr val="tx1">
                  <a:alpha val="61000"/>
                </a:schemeClr>
              </a:gs>
              <a:gs pos="100000">
                <a:schemeClr val="tx1"/>
              </a:gs>
            </a:gsLst>
            <a:lin ang="5400000" scaled="1"/>
          </a:gra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schemeClr val="accent3">
                  <a:alpha val="50000"/>
                </a:schemeClr>
              </a:solidFill>
            </a:endParaRPr>
          </a:p>
        </p:txBody>
      </p:sp>
      <p:sp>
        <p:nvSpPr>
          <p:cNvPr id="8" name="Oval 5">
            <a:extLst>
              <a:ext uri="{FF2B5EF4-FFF2-40B4-BE49-F238E27FC236}">
                <a16:creationId xmlns:a16="http://schemas.microsoft.com/office/drawing/2014/main" id="{D5F6C858-817B-4221-1E63-0FEF9358BC20}"/>
              </a:ext>
            </a:extLst>
          </p:cNvPr>
          <p:cNvSpPr/>
          <p:nvPr userDrawn="1"/>
        </p:nvSpPr>
        <p:spPr>
          <a:xfrm>
            <a:off x="9601200" y="5029200"/>
            <a:ext cx="3657600" cy="3657600"/>
          </a:xfrm>
          <a:prstGeom prst="ellipse">
            <a:avLst/>
          </a:prstGeom>
          <a:solidFill>
            <a:srgbClr val="059669">
              <a:alpha val="20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Oval 6">
            <a:extLst>
              <a:ext uri="{FF2B5EF4-FFF2-40B4-BE49-F238E27FC236}">
                <a16:creationId xmlns:a16="http://schemas.microsoft.com/office/drawing/2014/main" id="{1CA7D9D5-539F-4B35-3DEF-45CBC5AC2202}"/>
              </a:ext>
            </a:extLst>
          </p:cNvPr>
          <p:cNvSpPr/>
          <p:nvPr userDrawn="1"/>
        </p:nvSpPr>
        <p:spPr>
          <a:xfrm>
            <a:off x="10380616" y="544576"/>
            <a:ext cx="1645920" cy="1645920"/>
          </a:xfrm>
          <a:prstGeom prst="ellipse">
            <a:avLst/>
          </a:prstGeom>
          <a:solidFill>
            <a:srgbClr val="4F46E5">
              <a:alpha val="7047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6" name="Rectangle 13">
            <a:extLst>
              <a:ext uri="{FF2B5EF4-FFF2-40B4-BE49-F238E27FC236}">
                <a16:creationId xmlns:a16="http://schemas.microsoft.com/office/drawing/2014/main" id="{2C855C9D-0048-C948-A5B1-6A72666D4B49}"/>
              </a:ext>
            </a:extLst>
          </p:cNvPr>
          <p:cNvSpPr/>
          <p:nvPr userDrawn="1"/>
        </p:nvSpPr>
        <p:spPr>
          <a:xfrm>
            <a:off x="731520" y="1143000"/>
            <a:ext cx="500380" cy="32004"/>
          </a:xfrm>
          <a:prstGeom prst="rect">
            <a:avLst/>
          </a:prstGeom>
          <a:solidFill>
            <a:srgbClr val="0891B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7" name="Rectangle 14">
            <a:extLst>
              <a:ext uri="{FF2B5EF4-FFF2-40B4-BE49-F238E27FC236}">
                <a16:creationId xmlns:a16="http://schemas.microsoft.com/office/drawing/2014/main" id="{01E023EB-21EF-510F-7BE4-1EAB5764076A}"/>
              </a:ext>
            </a:extLst>
          </p:cNvPr>
          <p:cNvSpPr/>
          <p:nvPr userDrawn="1"/>
        </p:nvSpPr>
        <p:spPr>
          <a:xfrm>
            <a:off x="1219200" y="1143000"/>
            <a:ext cx="500380" cy="32004"/>
          </a:xfrm>
          <a:prstGeom prst="rect">
            <a:avLst/>
          </a:prstGeom>
          <a:solidFill>
            <a:srgbClr val="0891B2">
              <a:lumMod val="75000"/>
              <a:lumOff val="25000"/>
            </a:srgb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8" name="Rectangle 15">
            <a:extLst>
              <a:ext uri="{FF2B5EF4-FFF2-40B4-BE49-F238E27FC236}">
                <a16:creationId xmlns:a16="http://schemas.microsoft.com/office/drawing/2014/main" id="{29874B2A-91F1-72BD-2C6D-00D56AA7B6E7}"/>
              </a:ext>
            </a:extLst>
          </p:cNvPr>
          <p:cNvSpPr/>
          <p:nvPr userDrawn="1"/>
        </p:nvSpPr>
        <p:spPr>
          <a:xfrm>
            <a:off x="1706880" y="1143000"/>
            <a:ext cx="500380" cy="32004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9" name="Rectangle 16">
            <a:extLst>
              <a:ext uri="{FF2B5EF4-FFF2-40B4-BE49-F238E27FC236}">
                <a16:creationId xmlns:a16="http://schemas.microsoft.com/office/drawing/2014/main" id="{5D65C9DE-87ED-A1A7-6769-E95CD8FA3410}"/>
              </a:ext>
            </a:extLst>
          </p:cNvPr>
          <p:cNvSpPr/>
          <p:nvPr userDrawn="1"/>
        </p:nvSpPr>
        <p:spPr>
          <a:xfrm>
            <a:off x="2194560" y="1143000"/>
            <a:ext cx="500380" cy="32004"/>
          </a:xfrm>
          <a:prstGeom prst="rect">
            <a:avLst/>
          </a:prstGeom>
          <a:solidFill>
            <a:srgbClr val="05966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0" name="Rounded Rectangle 17">
            <a:extLst>
              <a:ext uri="{FF2B5EF4-FFF2-40B4-BE49-F238E27FC236}">
                <a16:creationId xmlns:a16="http://schemas.microsoft.com/office/drawing/2014/main" id="{973ABACB-72FE-52D0-E1C8-2D8D4DEABD55}"/>
              </a:ext>
            </a:extLst>
          </p:cNvPr>
          <p:cNvSpPr/>
          <p:nvPr userDrawn="1"/>
        </p:nvSpPr>
        <p:spPr>
          <a:xfrm>
            <a:off x="731520" y="1385570"/>
            <a:ext cx="10654665" cy="4856480"/>
          </a:xfrm>
          <a:prstGeom prst="roundRect">
            <a:avLst>
              <a:gd name="adj" fmla="val 8000"/>
            </a:avLst>
          </a:prstGeom>
          <a:solidFill>
            <a:schemeClr val="tx1">
              <a:lumMod val="75000"/>
              <a:lumOff val="25000"/>
              <a:alpha val="42000"/>
            </a:schemeClr>
          </a:solidFill>
          <a:ln w="6350">
            <a:solidFill>
              <a:srgbClr val="E2E8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grpSp>
        <p:nvGrpSpPr>
          <p:cNvPr id="23" name="组合 22">
            <a:extLst>
              <a:ext uri="{FF2B5EF4-FFF2-40B4-BE49-F238E27FC236}">
                <a16:creationId xmlns:a16="http://schemas.microsoft.com/office/drawing/2014/main" id="{FCCC386C-177C-8502-7FAF-03F970C15793}"/>
              </a:ext>
            </a:extLst>
          </p:cNvPr>
          <p:cNvGrpSpPr/>
          <p:nvPr userDrawn="1"/>
        </p:nvGrpSpPr>
        <p:grpSpPr>
          <a:xfrm>
            <a:off x="9625965" y="111760"/>
            <a:ext cx="3337560" cy="411480"/>
            <a:chOff x="471" y="548"/>
            <a:chExt cx="5256" cy="648"/>
          </a:xfrm>
        </p:grpSpPr>
        <p:pic>
          <p:nvPicPr>
            <p:cNvPr id="24" name="Picture 11" descr="CPE_logo.png">
              <a:extLst>
                <a:ext uri="{FF2B5EF4-FFF2-40B4-BE49-F238E27FC236}">
                  <a16:creationId xmlns:a16="http://schemas.microsoft.com/office/drawing/2014/main" id="{DFE52D38-1848-FBDF-C0CB-BC4538F3C5BD}"/>
                </a:ext>
              </a:extLst>
            </p:cNvPr>
            <p:cNvPicPr>
              <a:picLocks noChangeAspect="1"/>
            </p:cNvPicPr>
            <p:nvPr/>
          </p:nvPicPr>
          <p:blipFill>
            <a:blip r:embed="rId2"/>
            <a:stretch>
              <a:fillRect/>
            </a:stretch>
          </p:blipFill>
          <p:spPr>
            <a:xfrm>
              <a:off x="471" y="548"/>
              <a:ext cx="648" cy="648"/>
            </a:xfrm>
            <a:prstGeom prst="rect">
              <a:avLst/>
            </a:prstGeom>
          </p:spPr>
        </p:pic>
        <p:sp>
          <p:nvSpPr>
            <p:cNvPr id="25" name="TextBox 13">
              <a:extLst>
                <a:ext uri="{FF2B5EF4-FFF2-40B4-BE49-F238E27FC236}">
                  <a16:creationId xmlns:a16="http://schemas.microsoft.com/office/drawing/2014/main" id="{5E0F441D-A1A8-3CB4-0D10-DE1CFC6A06D6}"/>
                </a:ext>
              </a:extLst>
            </p:cNvPr>
            <p:cNvSpPr txBox="1"/>
            <p:nvPr/>
          </p:nvSpPr>
          <p:spPr>
            <a:xfrm>
              <a:off x="1029" y="615"/>
              <a:ext cx="4698" cy="58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l"/>
              <a:r>
                <a:rPr lang="en" altLang="zh-CN" b="1" i="0" dirty="0">
                  <a:gradFill>
                    <a:gsLst>
                      <a:gs pos="0">
                        <a:srgbClr val="23D1EB"/>
                      </a:gs>
                      <a:gs pos="100000">
                        <a:srgbClr val="D02D8A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AI</a:t>
              </a:r>
              <a:r>
                <a:rPr lang="zh-CN" altLang="en-US" b="1" i="0" dirty="0">
                  <a:gradFill>
                    <a:gsLst>
                      <a:gs pos="0">
                        <a:srgbClr val="23D1EB"/>
                      </a:gs>
                      <a:gs pos="100000">
                        <a:srgbClr val="D02D8A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音乐</a:t>
              </a:r>
              <a:r>
                <a:rPr lang="en" altLang="zh-CN" b="1" i="0" dirty="0">
                  <a:gradFill>
                    <a:gsLst>
                      <a:gs pos="0">
                        <a:srgbClr val="23D1EB"/>
                      </a:gs>
                      <a:gs pos="100000">
                        <a:srgbClr val="D02D8A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CPE</a:t>
              </a:r>
              <a:r>
                <a:rPr lang="zh-CN" altLang="en-US" b="1" i="0" dirty="0">
                  <a:gradFill>
                    <a:gsLst>
                      <a:gs pos="0">
                        <a:srgbClr val="23D1EB"/>
                      </a:gs>
                      <a:gs pos="100000">
                        <a:srgbClr val="D02D8A"/>
                      </a:gs>
                    </a:gsLst>
                    <a:lin ang="780000" scaled="0"/>
                  </a:gradFill>
                  <a:latin typeface="Noto Sans SC" panose="02000000000000000000" pitchFamily="2" charset="-128"/>
                  <a:ea typeface="Noto Sans SC" panose="02000000000000000000" pitchFamily="2" charset="-128"/>
                  <a:cs typeface="Noto Sans SC" panose="02000000000000000000" pitchFamily="2" charset="-128"/>
                </a:rPr>
                <a:t>研究中心</a:t>
              </a:r>
            </a:p>
          </p:txBody>
        </p:sp>
      </p:grpSp>
      <p:sp>
        <p:nvSpPr>
          <p:cNvPr id="27" name="标题 26">
            <a:extLst>
              <a:ext uri="{FF2B5EF4-FFF2-40B4-BE49-F238E27FC236}">
                <a16:creationId xmlns:a16="http://schemas.microsoft.com/office/drawing/2014/main" id="{9F68A8F5-E7D3-5888-1DD1-E3357610C57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766233" y="653733"/>
            <a:ext cx="10619951" cy="485458"/>
          </a:xfrm>
        </p:spPr>
        <p:txBody>
          <a:bodyPr/>
          <a:lstStyle>
            <a:lvl1pPr algn="l">
              <a:defRPr lang="zh-CN" altLang="en-US" sz="3000" kern="1200" dirty="0">
                <a:solidFill>
                  <a:schemeClr val="bg1"/>
                </a:solidFill>
                <a:latin typeface="黑体" charset="0"/>
                <a:ea typeface="黑体" charset="0"/>
                <a:cs typeface="+mn-cs"/>
              </a:defRPr>
            </a:lvl1pPr>
          </a:lstStyle>
          <a:p>
            <a:r>
              <a:rPr kumimoji="1" lang="zh-CN" altLang="en-US" dirty="0"/>
              <a:t>单击此处编辑标题</a:t>
            </a:r>
          </a:p>
        </p:txBody>
      </p:sp>
      <p:sp>
        <p:nvSpPr>
          <p:cNvPr id="31" name="文本占位符 30">
            <a:extLst>
              <a:ext uri="{FF2B5EF4-FFF2-40B4-BE49-F238E27FC236}">
                <a16:creationId xmlns:a16="http://schemas.microsoft.com/office/drawing/2014/main" id="{8FEC72E5-0C91-B5F4-3B70-8535A995A1F6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1157288" y="1664272"/>
            <a:ext cx="9802812" cy="4253929"/>
          </a:xfrm>
        </p:spPr>
        <p:txBody>
          <a:bodyPr/>
          <a:lstStyle>
            <a:lvl1pPr>
              <a:defRPr sz="2400">
                <a:solidFill>
                  <a:schemeClr val="bg1">
                    <a:lumMod val="85000"/>
                  </a:schemeClr>
                </a:solidFill>
              </a:defRPr>
            </a:lvl1pPr>
            <a:lvl2pPr>
              <a:defRPr sz="2400">
                <a:solidFill>
                  <a:schemeClr val="bg1">
                    <a:lumMod val="85000"/>
                  </a:schemeClr>
                </a:solidFill>
              </a:defRPr>
            </a:lvl2pPr>
            <a:lvl3pPr>
              <a:defRPr sz="2400">
                <a:solidFill>
                  <a:schemeClr val="bg1">
                    <a:lumMod val="85000"/>
                  </a:schemeClr>
                </a:solidFill>
              </a:defRPr>
            </a:lvl3pPr>
            <a:lvl4pPr>
              <a:defRPr sz="2400">
                <a:solidFill>
                  <a:schemeClr val="bg1">
                    <a:lumMod val="85000"/>
                  </a:schemeClr>
                </a:solidFill>
              </a:defRPr>
            </a:lvl4pPr>
            <a:lvl5pPr>
              <a:defRPr sz="2400">
                <a:solidFill>
                  <a:schemeClr val="bg1">
                    <a:lumMod val="85000"/>
                  </a:schemeClr>
                </a:solidFill>
              </a:defRPr>
            </a:lvl5pPr>
          </a:lstStyle>
          <a:p>
            <a:pPr lvl="0"/>
            <a:r>
              <a:rPr kumimoji="1" lang="zh-CN" altLang="en-US" dirty="0"/>
              <a:t>单击此处编辑母版文本样式</a:t>
            </a:r>
          </a:p>
          <a:p>
            <a:pPr lvl="1"/>
            <a:r>
              <a:rPr kumimoji="1" lang="zh-CN" altLang="en-US" dirty="0"/>
              <a:t>二级</a:t>
            </a:r>
          </a:p>
          <a:p>
            <a:pPr lvl="2"/>
            <a:r>
              <a:rPr kumimoji="1" lang="zh-CN" altLang="en-US" dirty="0"/>
              <a:t>三级</a:t>
            </a:r>
          </a:p>
          <a:p>
            <a:pPr lvl="3"/>
            <a:r>
              <a:rPr kumimoji="1" lang="zh-CN" altLang="en-US" dirty="0"/>
              <a:t>四级</a:t>
            </a:r>
          </a:p>
          <a:p>
            <a:pPr lvl="4"/>
            <a:r>
              <a:rPr kumimoji="1" lang="zh-CN" altLang="en-US" dirty="0"/>
              <a:t>五级</a:t>
            </a:r>
          </a:p>
        </p:txBody>
      </p:sp>
      <p:sp>
        <p:nvSpPr>
          <p:cNvPr id="32" name="日期占位符 31">
            <a:extLst>
              <a:ext uri="{FF2B5EF4-FFF2-40B4-BE49-F238E27FC236}">
                <a16:creationId xmlns:a16="http://schemas.microsoft.com/office/drawing/2014/main" id="{FA9920DE-0A76-65BA-7100-3783822C381E}"/>
              </a:ext>
            </a:extLst>
          </p:cNvPr>
          <p:cNvSpPr>
            <a:spLocks noGrp="1"/>
          </p:cNvSpPr>
          <p:nvPr>
            <p:ph type="dt" sz="half" idx="19"/>
          </p:nvPr>
        </p:nvSpPr>
        <p:spPr>
          <a:xfrm>
            <a:off x="11064239" y="6377214"/>
            <a:ext cx="1049655" cy="365125"/>
          </a:xfrm>
        </p:spPr>
        <p:txBody>
          <a:bodyPr>
            <a:normAutofit/>
          </a:bodyPr>
          <a:lstStyle>
            <a:lvl1pPr algn="r">
              <a:defRPr/>
            </a:lvl1pPr>
          </a:lstStyle>
          <a:p>
            <a:fld id="{77F05151-E5FA-E549-9864-FD5DC96AFF50}" type="datetime1">
              <a:rPr lang="zh-CN" altLang="en-US" smtClean="0"/>
              <a:pPr/>
              <a:t>2026/5/17</a:t>
            </a:fld>
            <a:endParaRPr lang="en-US" dirty="0"/>
          </a:p>
        </p:txBody>
      </p:sp>
      <p:sp>
        <p:nvSpPr>
          <p:cNvPr id="33" name="页脚占位符 32">
            <a:extLst>
              <a:ext uri="{FF2B5EF4-FFF2-40B4-BE49-F238E27FC236}">
                <a16:creationId xmlns:a16="http://schemas.microsoft.com/office/drawing/2014/main" id="{C6AD80C4-CBEB-4EB5-3B3D-6B0044E28C3A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>
          <a:xfrm>
            <a:off x="2389302" y="6382872"/>
            <a:ext cx="799131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34" name="灯片编号占位符 33">
            <a:extLst>
              <a:ext uri="{FF2B5EF4-FFF2-40B4-BE49-F238E27FC236}">
                <a16:creationId xmlns:a16="http://schemas.microsoft.com/office/drawing/2014/main" id="{FA7C448C-E3AD-CB4C-A9DD-58D95866CB36}"/>
              </a:ext>
            </a:extLst>
          </p:cNvPr>
          <p:cNvSpPr>
            <a:spLocks noGrp="1"/>
          </p:cNvSpPr>
          <p:nvPr>
            <p:ph type="sldNum" sz="quarter" idx="21"/>
          </p:nvPr>
        </p:nvSpPr>
        <p:spPr>
          <a:xfrm>
            <a:off x="127851" y="6377214"/>
            <a:ext cx="2133600" cy="365125"/>
          </a:xfrm>
        </p:spPr>
        <p:txBody>
          <a:bodyPr/>
          <a:lstStyle>
            <a:lvl1pPr algn="l">
              <a:defRPr/>
            </a:lvl1pPr>
          </a:lstStyle>
          <a:p>
            <a:pPr algn="l"/>
            <a:fld id="{C1FF6DA9-008F-8B48-92A6-B652298478B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文本占位符 34">
            <a:extLst>
              <a:ext uri="{FF2B5EF4-FFF2-40B4-BE49-F238E27FC236}">
                <a16:creationId xmlns:a16="http://schemas.microsoft.com/office/drawing/2014/main" id="{84EE6557-F51F-50F2-1184-03AAC3F15196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66234" y="393700"/>
            <a:ext cx="1237227" cy="260032"/>
          </a:xfrm>
        </p:spPr>
        <p:txBody>
          <a:bodyPr anchor="t"/>
          <a:lstStyle>
            <a:lvl1pPr>
              <a:buNone/>
              <a:defRPr lang="zh-CN" altLang="en-US" sz="1300" b="1" kern="1200" dirty="0">
                <a:solidFill>
                  <a:srgbClr val="0891B2"/>
                </a:solidFill>
                <a:latin typeface="SF Pro Display"/>
                <a:ea typeface="+mn-ea"/>
                <a:cs typeface="+mn-cs"/>
              </a:defRPr>
            </a:lvl1pPr>
            <a:lvl2pPr>
              <a:buNone/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2pPr>
            <a:lvl3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3pPr>
            <a:lvl4pPr>
              <a:defRPr lang="zh-CN" altLang="en-US" sz="1800" b="0" kern="1200" dirty="0" smtClean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4pPr>
            <a:lvl5pPr>
              <a:defRPr lang="zh-CN" altLang="en-US" sz="1800" b="0" kern="1200" dirty="0">
                <a:solidFill>
                  <a:srgbClr val="4C5767"/>
                </a:solidFill>
                <a:latin typeface="PingFang SC" panose="020B0400000000000000" charset="-122"/>
                <a:ea typeface="+mn-ea"/>
                <a:cs typeface="+mn-cs"/>
              </a:defRPr>
            </a:lvl5pPr>
          </a:lstStyle>
          <a:p>
            <a:pPr lvl="0"/>
            <a:r>
              <a:rPr kumimoji="1" lang="en-US" altLang="zh-CN" dirty="0"/>
              <a:t>Chapter</a:t>
            </a:r>
            <a:r>
              <a:rPr kumimoji="1" lang="zh-CN" altLang="en-US" dirty="0"/>
              <a:t> </a:t>
            </a:r>
            <a:r>
              <a:rPr kumimoji="1" lang="en-US" altLang="zh-CN" dirty="0"/>
              <a:t>X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9131458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5/17/26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cture 1" descr="hero-bg.jpg"/>
          <p:cNvPicPr>
            <a:picLocks noChangeAspect="1"/>
          </p:cNvPicPr>
          <p:nvPr userDrawn="1"/>
        </p:nvPicPr>
        <p:blipFill>
          <a:blip r:embed="rId18"/>
          <a:srcRect b="7874"/>
          <a:stretch>
            <a:fillRect/>
          </a:stretch>
        </p:blipFill>
        <p:spPr>
          <a:xfrm>
            <a:off x="0" y="1"/>
            <a:ext cx="12192000" cy="6784848"/>
          </a:xfrm>
          <a:prstGeom prst="rect">
            <a:avLst/>
          </a:prstGeom>
        </p:spPr>
      </p:pic>
      <p:sp>
        <p:nvSpPr>
          <p:cNvPr id="8" name="Rectangle 2"/>
          <p:cNvSpPr/>
          <p:nvPr userDrawn="1"/>
        </p:nvSpPr>
        <p:spPr>
          <a:xfrm>
            <a:off x="-235132" y="-261257"/>
            <a:ext cx="12697097" cy="7192282"/>
          </a:xfrm>
          <a:prstGeom prst="rect">
            <a:avLst/>
          </a:prstGeom>
          <a:gradFill>
            <a:gsLst>
              <a:gs pos="0">
                <a:schemeClr val="tx1"/>
              </a:gs>
              <a:gs pos="13000">
                <a:schemeClr val="tx1">
                  <a:alpha val="92000"/>
                </a:schemeClr>
              </a:gs>
              <a:gs pos="67000">
                <a:schemeClr val="tx1">
                  <a:alpha val="79000"/>
                </a:schemeClr>
              </a:gs>
              <a:gs pos="43000">
                <a:schemeClr val="tx1">
                  <a:alpha val="61000"/>
                </a:schemeClr>
              </a:gs>
              <a:gs pos="100000">
                <a:schemeClr val="tx1"/>
              </a:gs>
            </a:gsLst>
            <a:lin ang="5400000" scaled="1"/>
          </a:gradFill>
          <a:ln>
            <a:gradFill>
              <a:gsLst>
                <a:gs pos="0">
                  <a:schemeClr val="accent1">
                    <a:lumMod val="5000"/>
                    <a:lumOff val="95000"/>
                  </a:schemeClr>
                </a:gs>
                <a:gs pos="74000">
                  <a:schemeClr val="accent1">
                    <a:lumMod val="45000"/>
                    <a:lumOff val="55000"/>
                  </a:schemeClr>
                </a:gs>
                <a:gs pos="83000">
                  <a:schemeClr val="accent1">
                    <a:lumMod val="45000"/>
                    <a:lumOff val="55000"/>
                  </a:schemeClr>
                </a:gs>
                <a:gs pos="100000">
                  <a:schemeClr val="accent1">
                    <a:lumMod val="30000"/>
                    <a:lumOff val="70000"/>
                  </a:schemeClr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>
              <a:solidFill>
                <a:schemeClr val="accent3">
                  <a:alpha val="50000"/>
                </a:schemeClr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6" r:id="rId2"/>
    <p:sldLayoutId id="2147483665" r:id="rId3"/>
    <p:sldLayoutId id="2147483664" r:id="rId4"/>
    <p:sldLayoutId id="2147483676" r:id="rId5"/>
    <p:sldLayoutId id="2147483663" r:id="rId6"/>
    <p:sldLayoutId id="2147483650" r:id="rId7"/>
    <p:sldLayoutId id="2147483667" r:id="rId8"/>
    <p:sldLayoutId id="2147483669" r:id="rId9"/>
    <p:sldLayoutId id="2147483670" r:id="rId10"/>
    <p:sldLayoutId id="2147483673" r:id="rId11"/>
    <p:sldLayoutId id="2147483674" r:id="rId12"/>
    <p:sldLayoutId id="2147483675" r:id="rId13"/>
    <p:sldLayoutId id="2147483671" r:id="rId14"/>
    <p:sldLayoutId id="2147483672" r:id="rId15"/>
    <p:sldLayoutId id="2147483677" r:id="rId16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 panose="020B0604020202090204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 panose="020B0604020202090204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 panose="020B0604020202090204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 panose="020B0604020202090204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 panose="020B0604020202090204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 panose="020B060402020209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 panose="020B060402020209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 panose="020B060402020209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 panose="020B0604020202090204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7A9A334-7015-0E15-2409-6AEA11AF8705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57A7D761-1EB1-8EB0-1B6A-8CC523D723F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5935518C-09AE-6AD4-2091-DEB37CA182C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167DB4BB-AFE7-D6B6-2E6B-76A7154E1CFB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文本占位符 5">
            <a:extLst>
              <a:ext uri="{FF2B5EF4-FFF2-40B4-BE49-F238E27FC236}">
                <a16:creationId xmlns:a16="http://schemas.microsoft.com/office/drawing/2014/main" id="{274FD3C3-8A01-3819-13B9-FBBC5638EED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文本占位符 6">
            <a:extLst>
              <a:ext uri="{FF2B5EF4-FFF2-40B4-BE49-F238E27FC236}">
                <a16:creationId xmlns:a16="http://schemas.microsoft.com/office/drawing/2014/main" id="{5B9271BC-0778-1D64-E1A7-77B71DA80FBF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487277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>
            <a:extLst>
              <a:ext uri="{FF2B5EF4-FFF2-40B4-BE49-F238E27FC236}">
                <a16:creationId xmlns:a16="http://schemas.microsoft.com/office/drawing/2014/main" id="{3DF1E262-C08E-4B81-FF18-C4977D71E4A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DCCB352A-A619-D2E7-1D22-BD88C88C0B80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46554F7C-A97C-91B3-BEC6-F0EA97911F8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A10D924C-8D94-6834-0EBB-557B991D6EB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文本占位符 5">
            <a:extLst>
              <a:ext uri="{FF2B5EF4-FFF2-40B4-BE49-F238E27FC236}">
                <a16:creationId xmlns:a16="http://schemas.microsoft.com/office/drawing/2014/main" id="{9CC8B32F-A6E4-517A-2734-73949D8E0735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文本占位符 6">
            <a:extLst>
              <a:ext uri="{FF2B5EF4-FFF2-40B4-BE49-F238E27FC236}">
                <a16:creationId xmlns:a16="http://schemas.microsoft.com/office/drawing/2014/main" id="{81A68A0E-C14E-5352-CE44-688F5854B55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2545534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>
            <a:extLst>
              <a:ext uri="{FF2B5EF4-FFF2-40B4-BE49-F238E27FC236}">
                <a16:creationId xmlns:a16="http://schemas.microsoft.com/office/drawing/2014/main" id="{578272BB-DDA3-D4C3-B16B-8E5140B8EDE8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 fontScale="92500" lnSpcReduction="10000"/>
          </a:bodyPr>
          <a:lstStyle/>
          <a:p>
            <a:endParaRPr kumimoji="1" lang="zh-CN" altLang="en-US"/>
          </a:p>
        </p:txBody>
      </p:sp>
      <p:sp>
        <p:nvSpPr>
          <p:cNvPr id="3" name="标题 2">
            <a:extLst>
              <a:ext uri="{FF2B5EF4-FFF2-40B4-BE49-F238E27FC236}">
                <a16:creationId xmlns:a16="http://schemas.microsoft.com/office/drawing/2014/main" id="{6CF59389-C480-3692-93C6-F853995ABA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kumimoji="1"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8F69BF18-C47B-DEB9-5F04-92D61DB51638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4CFC4F3D-8D43-B2DA-E7EE-F5593B9703ED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1737529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6AA3DFB-53B3-F4B3-A1A7-942BB2C2BB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kumimoji="1" lang="zh-CN" altLang="en-US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61C2F16-6289-BDE6-52AE-A44DAC8FE56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32783C6F-B3A1-CA70-A87E-22F792DFDCF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 fontScale="92500" lnSpcReduction="10000"/>
          </a:bodyPr>
          <a:lstStyle/>
          <a:p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93182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893111B-EB45-891E-40A5-FD871DCED5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kumimoji="1" lang="zh-CN" altLang="en-US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847FEEAB-56D7-A0CB-AFE5-3F750DAF58B2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 fontScale="92500" lnSpcReduction="10000"/>
          </a:bodyPr>
          <a:lstStyle/>
          <a:p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59155861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E2DE026-74CD-32DD-2128-09E4BBEC1A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kumimoji="1" lang="zh-CN" altLang="en-US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FB11115-286F-BA69-24B5-6EEA12A23FBE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ACEED9FB-CE5F-C9C1-D936-8ED440AF3278}"/>
              </a:ext>
            </a:extLst>
          </p:cNvPr>
          <p:cNvSpPr>
            <a:spLocks noGrp="1"/>
          </p:cNvSpPr>
          <p:nvPr>
            <p:ph type="body" sz="quarter" idx="23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CFC4489F-7B46-1CD2-BE8A-C5EFCE240FE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/>
        <p:txBody>
          <a:bodyPr>
            <a:normAutofit fontScale="70000" lnSpcReduction="20000"/>
          </a:bodyPr>
          <a:lstStyle/>
          <a:p>
            <a:endParaRPr kumimoji="1" lang="zh-CN" altLang="en-US"/>
          </a:p>
        </p:txBody>
      </p:sp>
      <p:sp>
        <p:nvSpPr>
          <p:cNvPr id="6" name="文本占位符 5">
            <a:extLst>
              <a:ext uri="{FF2B5EF4-FFF2-40B4-BE49-F238E27FC236}">
                <a16:creationId xmlns:a16="http://schemas.microsoft.com/office/drawing/2014/main" id="{ED9F0A21-EBF7-97DF-91E8-BFDCDBF9DAB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/>
        <p:txBody>
          <a:bodyPr>
            <a:normAutofit fontScale="70000" lnSpcReduction="20000"/>
          </a:bodyPr>
          <a:lstStyle/>
          <a:p>
            <a:endParaRPr kumimoji="1" lang="zh-CN" altLang="en-US"/>
          </a:p>
        </p:txBody>
      </p:sp>
      <p:sp>
        <p:nvSpPr>
          <p:cNvPr id="7" name="文本占位符 6">
            <a:extLst>
              <a:ext uri="{FF2B5EF4-FFF2-40B4-BE49-F238E27FC236}">
                <a16:creationId xmlns:a16="http://schemas.microsoft.com/office/drawing/2014/main" id="{8A1D36CA-7FBD-4CC3-3847-27C8CC2DEB9A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/>
        <p:txBody>
          <a:bodyPr>
            <a:normAutofit fontScale="70000" lnSpcReduction="20000"/>
          </a:bodyPr>
          <a:lstStyle/>
          <a:p>
            <a:endParaRPr kumimoji="1" lang="zh-CN" altLang="en-US"/>
          </a:p>
        </p:txBody>
      </p:sp>
      <p:sp>
        <p:nvSpPr>
          <p:cNvPr id="8" name="文本占位符 7">
            <a:extLst>
              <a:ext uri="{FF2B5EF4-FFF2-40B4-BE49-F238E27FC236}">
                <a16:creationId xmlns:a16="http://schemas.microsoft.com/office/drawing/2014/main" id="{0184F32F-F493-912D-8CEA-567D9B0574B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文本占位符 8">
            <a:extLst>
              <a:ext uri="{FF2B5EF4-FFF2-40B4-BE49-F238E27FC236}">
                <a16:creationId xmlns:a16="http://schemas.microsoft.com/office/drawing/2014/main" id="{6B2A8CAF-9685-7D30-DFCE-255BFD8839F0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10" name="文本占位符 9">
            <a:extLst>
              <a:ext uri="{FF2B5EF4-FFF2-40B4-BE49-F238E27FC236}">
                <a16:creationId xmlns:a16="http://schemas.microsoft.com/office/drawing/2014/main" id="{EB9D0173-B1E8-69EA-8C8C-468C23412E52}"/>
              </a:ext>
            </a:extLst>
          </p:cNvPr>
          <p:cNvSpPr>
            <a:spLocks noGrp="1"/>
          </p:cNvSpPr>
          <p:nvPr>
            <p:ph type="body" sz="quarter" idx="29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11" name="文本占位符 10">
            <a:extLst>
              <a:ext uri="{FF2B5EF4-FFF2-40B4-BE49-F238E27FC236}">
                <a16:creationId xmlns:a16="http://schemas.microsoft.com/office/drawing/2014/main" id="{7ABEC7DE-D96C-9FCF-8751-53D42D6BF211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>
            <a:normAutofit fontScale="92500" lnSpcReduction="10000"/>
          </a:bodyPr>
          <a:lstStyle/>
          <a:p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2318337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>
            <a:extLst>
              <a:ext uri="{FF2B5EF4-FFF2-40B4-BE49-F238E27FC236}">
                <a16:creationId xmlns:a16="http://schemas.microsoft.com/office/drawing/2014/main" id="{55060B15-D9CD-1408-5DFA-40D85AEBB214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86411822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占位符 1">
            <a:extLst>
              <a:ext uri="{FF2B5EF4-FFF2-40B4-BE49-F238E27FC236}">
                <a16:creationId xmlns:a16="http://schemas.microsoft.com/office/drawing/2014/main" id="{A5EF8E2F-7D6E-01C1-06B5-04831F35F541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7E266C9-7629-18DC-E72B-7365E67AB234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7451910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KSO_WM_UNIT_HIGHLIGHT" val="0"/>
  <p:tag name="KSO_WM_UNIT_COMPATIBLE" val="0"/>
  <p:tag name="KSO_WM_UNIT_DIAGRAM_ISNUMVISUAL" val="0"/>
  <p:tag name="KSO_WM_UNIT_DIAGRAM_ISREFERUNIT" val="0"/>
  <p:tag name="KSO_WM_UNIT_ID" val="_1**"/>
  <p:tag name="KSO_WM_UNIT_LAYERLEVEL" val="1"/>
  <p:tag name="KSO_WM_TAG_VERSION" val="1.0"/>
  <p:tag name="KSO_WM_BEAUTIFY_FLAG" val="#wm#"/>
</p:tagLst>
</file>

<file path=ppt/theme/theme1.xml><?xml version="1.0" encoding="utf-8"?>
<a:theme xmlns:a="http://schemas.openxmlformats.org/drawingml/2006/main" name="AI音乐CPE研究中心母板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</TotalTime>
  <Words>0</Words>
  <Application>Microsoft Macintosh PowerPoint</Application>
  <PresentationFormat>宽屏</PresentationFormat>
  <Paragraphs>0</Paragraphs>
  <Slides>8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10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8</vt:i4>
      </vt:variant>
    </vt:vector>
  </HeadingPairs>
  <TitlesOfParts>
    <vt:vector size="19" baseType="lpstr">
      <vt:lpstr>方正大黑体_GBK</vt:lpstr>
      <vt:lpstr>黑体</vt:lpstr>
      <vt:lpstr>宋体</vt:lpstr>
      <vt:lpstr>Noto Sans SC</vt:lpstr>
      <vt:lpstr>PingFang SC</vt:lpstr>
      <vt:lpstr>SF Pro Display</vt:lpstr>
      <vt:lpstr>Source Han Serif CN</vt:lpstr>
      <vt:lpstr>Times New Roman Regular</vt:lpstr>
      <vt:lpstr>Arial</vt:lpstr>
      <vt:lpstr>Calibri</vt:lpstr>
      <vt:lpstr>AI音乐CPE研究中心母板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dc:description>generated using python-pptx</dc:description>
  <cp:lastModifiedBy>马启文</cp:lastModifiedBy>
  <cp:revision>31</cp:revision>
  <dcterms:created xsi:type="dcterms:W3CDTF">2026-05-16T14:24:31Z</dcterms:created>
  <dcterms:modified xsi:type="dcterms:W3CDTF">2026-05-16T17:02:38Z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288B71D9E7B1F4506571086AF01EBA30_42</vt:lpwstr>
  </property>
  <property fmtid="{D5CDD505-2E9C-101B-9397-08002B2CF9AE}" pid="3" name="KSOProductBuildVer">
    <vt:lpwstr>2052-7.4.1.8983</vt:lpwstr>
  </property>
  <property fmtid="{D5CDD505-2E9C-101B-9397-08002B2CF9AE}" pid="4" name="MSIP_Label_defa4170-0d19-0005-0004-bc88714345d2_Enabled">
    <vt:lpwstr>true</vt:lpwstr>
  </property>
  <property fmtid="{D5CDD505-2E9C-101B-9397-08002B2CF9AE}" pid="5" name="MSIP_Label_defa4170-0d19-0005-0004-bc88714345d2_SetDate">
    <vt:lpwstr>2026-05-16T14:35:23Z</vt:lpwstr>
  </property>
  <property fmtid="{D5CDD505-2E9C-101B-9397-08002B2CF9AE}" pid="6" name="MSIP_Label_defa4170-0d19-0005-0004-bc88714345d2_Method">
    <vt:lpwstr>Standard</vt:lpwstr>
  </property>
  <property fmtid="{D5CDD505-2E9C-101B-9397-08002B2CF9AE}" pid="7" name="MSIP_Label_defa4170-0d19-0005-0004-bc88714345d2_Name">
    <vt:lpwstr>defa4170-0d19-0005-0004-bc88714345d2</vt:lpwstr>
  </property>
  <property fmtid="{D5CDD505-2E9C-101B-9397-08002B2CF9AE}" pid="8" name="MSIP_Label_defa4170-0d19-0005-0004-bc88714345d2_SiteId">
    <vt:lpwstr>e41bc6f6-b38f-4e7d-9927-4798ec363e90</vt:lpwstr>
  </property>
  <property fmtid="{D5CDD505-2E9C-101B-9397-08002B2CF9AE}" pid="9" name="MSIP_Label_defa4170-0d19-0005-0004-bc88714345d2_ActionId">
    <vt:lpwstr>77d78d3e-7ca0-4dd8-aab4-7718e0496745</vt:lpwstr>
  </property>
  <property fmtid="{D5CDD505-2E9C-101B-9397-08002B2CF9AE}" pid="10" name="MSIP_Label_defa4170-0d19-0005-0004-bc88714345d2_ContentBits">
    <vt:lpwstr>0</vt:lpwstr>
  </property>
  <property fmtid="{D5CDD505-2E9C-101B-9397-08002B2CF9AE}" pid="11" name="MSIP_Label_defa4170-0d19-0005-0004-bc88714345d2_Tag">
    <vt:lpwstr>50, 3, 0, 1</vt:lpwstr>
  </property>
</Properties>
</file>